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63" r:id="rId3"/>
    <p:sldId id="265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58" d="100"/>
          <a:sy n="158" d="100"/>
        </p:scale>
        <p:origin x="1880" y="1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11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3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11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3.wmf"/><Relationship Id="rId6" Type="http://schemas.openxmlformats.org/officeDocument/2006/relationships/image" Target="../media/image16.wmf"/><Relationship Id="rId5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7.wmf"/><Relationship Id="rId1" Type="http://schemas.openxmlformats.org/officeDocument/2006/relationships/image" Target="../media/image3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30.wmf"/><Relationship Id="rId3" Type="http://schemas.openxmlformats.org/officeDocument/2006/relationships/image" Target="../media/image21.wmf"/><Relationship Id="rId7" Type="http://schemas.openxmlformats.org/officeDocument/2006/relationships/image" Target="../media/image24.wmf"/><Relationship Id="rId12" Type="http://schemas.openxmlformats.org/officeDocument/2006/relationships/image" Target="../media/image29.wmf"/><Relationship Id="rId2" Type="http://schemas.openxmlformats.org/officeDocument/2006/relationships/image" Target="../media/image3.wmf"/><Relationship Id="rId16" Type="http://schemas.openxmlformats.org/officeDocument/2006/relationships/image" Target="../media/image33.wmf"/><Relationship Id="rId1" Type="http://schemas.openxmlformats.org/officeDocument/2006/relationships/image" Target="../media/image20.wmf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5" Type="http://schemas.openxmlformats.org/officeDocument/2006/relationships/image" Target="../media/image22.wmf"/><Relationship Id="rId15" Type="http://schemas.openxmlformats.org/officeDocument/2006/relationships/image" Target="../media/image32.wmf"/><Relationship Id="rId10" Type="http://schemas.openxmlformats.org/officeDocument/2006/relationships/image" Target="../media/image27.wmf"/><Relationship Id="rId4" Type="http://schemas.openxmlformats.org/officeDocument/2006/relationships/image" Target="../media/image7.wmf"/><Relationship Id="rId9" Type="http://schemas.openxmlformats.org/officeDocument/2006/relationships/image" Target="../media/image26.wmf"/><Relationship Id="rId1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28.wmf"/><Relationship Id="rId18" Type="http://schemas.openxmlformats.org/officeDocument/2006/relationships/image" Target="../media/image33.wmf"/><Relationship Id="rId3" Type="http://schemas.openxmlformats.org/officeDocument/2006/relationships/image" Target="../media/image21.wmf"/><Relationship Id="rId7" Type="http://schemas.openxmlformats.org/officeDocument/2006/relationships/image" Target="../media/image34.wmf"/><Relationship Id="rId12" Type="http://schemas.openxmlformats.org/officeDocument/2006/relationships/image" Target="../media/image27.wmf"/><Relationship Id="rId17" Type="http://schemas.openxmlformats.org/officeDocument/2006/relationships/image" Target="../media/image38.wmf"/><Relationship Id="rId2" Type="http://schemas.openxmlformats.org/officeDocument/2006/relationships/image" Target="../media/image3.wmf"/><Relationship Id="rId16" Type="http://schemas.openxmlformats.org/officeDocument/2006/relationships/image" Target="../media/image31.wmf"/><Relationship Id="rId1" Type="http://schemas.openxmlformats.org/officeDocument/2006/relationships/image" Target="../media/image20.wmf"/><Relationship Id="rId6" Type="http://schemas.openxmlformats.org/officeDocument/2006/relationships/image" Target="../media/image23.wmf"/><Relationship Id="rId11" Type="http://schemas.openxmlformats.org/officeDocument/2006/relationships/image" Target="../media/image24.wmf"/><Relationship Id="rId5" Type="http://schemas.openxmlformats.org/officeDocument/2006/relationships/image" Target="../media/image22.wmf"/><Relationship Id="rId15" Type="http://schemas.openxmlformats.org/officeDocument/2006/relationships/image" Target="../media/image30.wmf"/><Relationship Id="rId10" Type="http://schemas.openxmlformats.org/officeDocument/2006/relationships/image" Target="../media/image37.wmf"/><Relationship Id="rId4" Type="http://schemas.openxmlformats.org/officeDocument/2006/relationships/image" Target="../media/image7.wmf"/><Relationship Id="rId9" Type="http://schemas.openxmlformats.org/officeDocument/2006/relationships/image" Target="../media/image36.wmf"/><Relationship Id="rId1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.wmf"/><Relationship Id="rId7" Type="http://schemas.openxmlformats.org/officeDocument/2006/relationships/image" Target="../media/image45.wmf"/><Relationship Id="rId2" Type="http://schemas.openxmlformats.org/officeDocument/2006/relationships/image" Target="../media/image3.wmf"/><Relationship Id="rId1" Type="http://schemas.openxmlformats.org/officeDocument/2006/relationships/image" Target="../media/image42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6.wmf"/><Relationship Id="rId9" Type="http://schemas.openxmlformats.org/officeDocument/2006/relationships/image" Target="../media/image4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66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78.bin"/><Relationship Id="rId4" Type="http://schemas.openxmlformats.org/officeDocument/2006/relationships/image" Target="../media/image3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85.bin"/><Relationship Id="rId18" Type="http://schemas.openxmlformats.org/officeDocument/2006/relationships/image" Target="../media/image46.wmf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8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5.wmf"/><Relationship Id="rId20" Type="http://schemas.openxmlformats.org/officeDocument/2006/relationships/image" Target="../media/image47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84.bin"/><Relationship Id="rId5" Type="http://schemas.openxmlformats.org/officeDocument/2006/relationships/oleObject" Target="../embeddings/oleObject81.bin"/><Relationship Id="rId15" Type="http://schemas.openxmlformats.org/officeDocument/2006/relationships/oleObject" Target="../embeddings/oleObject86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88.bin"/><Relationship Id="rId4" Type="http://schemas.openxmlformats.org/officeDocument/2006/relationships/image" Target="../media/image42.wmf"/><Relationship Id="rId9" Type="http://schemas.openxmlformats.org/officeDocument/2006/relationships/oleObject" Target="../embeddings/oleObject83.bin"/><Relationship Id="rId14" Type="http://schemas.openxmlformats.org/officeDocument/2006/relationships/image" Target="../media/image4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7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7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7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7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25.wmf"/><Relationship Id="rId26" Type="http://schemas.openxmlformats.org/officeDocument/2006/relationships/oleObject" Target="../embeddings/oleObject47.bin"/><Relationship Id="rId39" Type="http://schemas.openxmlformats.org/officeDocument/2006/relationships/image" Target="../media/image33.wmf"/><Relationship Id="rId3" Type="http://schemas.openxmlformats.org/officeDocument/2006/relationships/oleObject" Target="../embeddings/oleObject34.bin"/><Relationship Id="rId21" Type="http://schemas.openxmlformats.org/officeDocument/2006/relationships/image" Target="../media/image26.wmf"/><Relationship Id="rId34" Type="http://schemas.openxmlformats.org/officeDocument/2006/relationships/oleObject" Target="../embeddings/oleObject52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41.bin"/><Relationship Id="rId25" Type="http://schemas.openxmlformats.org/officeDocument/2006/relationships/oleObject" Target="../embeddings/oleObject46.bin"/><Relationship Id="rId33" Type="http://schemas.openxmlformats.org/officeDocument/2006/relationships/image" Target="../media/image30.wmf"/><Relationship Id="rId38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20" Type="http://schemas.openxmlformats.org/officeDocument/2006/relationships/oleObject" Target="../embeddings/oleObject43.bin"/><Relationship Id="rId29" Type="http://schemas.openxmlformats.org/officeDocument/2006/relationships/image" Target="../media/image28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38.bin"/><Relationship Id="rId24" Type="http://schemas.openxmlformats.org/officeDocument/2006/relationships/oleObject" Target="../embeddings/oleObject45.bin"/><Relationship Id="rId32" Type="http://schemas.openxmlformats.org/officeDocument/2006/relationships/oleObject" Target="../embeddings/oleObject51.bin"/><Relationship Id="rId37" Type="http://schemas.openxmlformats.org/officeDocument/2006/relationships/image" Target="../media/image32.wmf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23" Type="http://schemas.openxmlformats.org/officeDocument/2006/relationships/image" Target="../media/image27.wmf"/><Relationship Id="rId28" Type="http://schemas.openxmlformats.org/officeDocument/2006/relationships/oleObject" Target="../embeddings/oleObject49.bin"/><Relationship Id="rId36" Type="http://schemas.openxmlformats.org/officeDocument/2006/relationships/oleObject" Target="../embeddings/oleObject53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42.bin"/><Relationship Id="rId31" Type="http://schemas.openxmlformats.org/officeDocument/2006/relationships/image" Target="../media/image29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23.wmf"/><Relationship Id="rId22" Type="http://schemas.openxmlformats.org/officeDocument/2006/relationships/oleObject" Target="../embeddings/oleObject44.bin"/><Relationship Id="rId27" Type="http://schemas.openxmlformats.org/officeDocument/2006/relationships/oleObject" Target="../embeddings/oleObject48.bin"/><Relationship Id="rId30" Type="http://schemas.openxmlformats.org/officeDocument/2006/relationships/oleObject" Target="../embeddings/oleObject50.bin"/><Relationship Id="rId35" Type="http://schemas.openxmlformats.org/officeDocument/2006/relationships/image" Target="../media/image3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60.bin"/><Relationship Id="rId18" Type="http://schemas.openxmlformats.org/officeDocument/2006/relationships/image" Target="../media/image35.wmf"/><Relationship Id="rId26" Type="http://schemas.openxmlformats.org/officeDocument/2006/relationships/image" Target="../media/image27.wmf"/><Relationship Id="rId39" Type="http://schemas.openxmlformats.org/officeDocument/2006/relationships/oleObject" Target="../embeddings/oleObject74.bin"/><Relationship Id="rId3" Type="http://schemas.openxmlformats.org/officeDocument/2006/relationships/oleObject" Target="../embeddings/oleObject55.bin"/><Relationship Id="rId21" Type="http://schemas.openxmlformats.org/officeDocument/2006/relationships/oleObject" Target="../embeddings/oleObject64.bin"/><Relationship Id="rId34" Type="http://schemas.openxmlformats.org/officeDocument/2006/relationships/image" Target="../media/image30.wmf"/><Relationship Id="rId42" Type="http://schemas.openxmlformats.org/officeDocument/2006/relationships/oleObject" Target="../embeddings/oleObject76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62.bin"/><Relationship Id="rId25" Type="http://schemas.openxmlformats.org/officeDocument/2006/relationships/oleObject" Target="../embeddings/oleObject66.bin"/><Relationship Id="rId33" Type="http://schemas.openxmlformats.org/officeDocument/2006/relationships/oleObject" Target="../embeddings/oleObject71.bin"/><Relationship Id="rId38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4.wmf"/><Relationship Id="rId20" Type="http://schemas.openxmlformats.org/officeDocument/2006/relationships/image" Target="../media/image36.wmf"/><Relationship Id="rId29" Type="http://schemas.openxmlformats.org/officeDocument/2006/relationships/oleObject" Target="../embeddings/oleObject69.bin"/><Relationship Id="rId41" Type="http://schemas.openxmlformats.org/officeDocument/2006/relationships/oleObject" Target="../embeddings/oleObject75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9.bin"/><Relationship Id="rId24" Type="http://schemas.openxmlformats.org/officeDocument/2006/relationships/image" Target="../media/image24.wmf"/><Relationship Id="rId32" Type="http://schemas.openxmlformats.org/officeDocument/2006/relationships/image" Target="../media/image29.wmf"/><Relationship Id="rId37" Type="http://schemas.openxmlformats.org/officeDocument/2006/relationships/oleObject" Target="../embeddings/oleObject73.bin"/><Relationship Id="rId40" Type="http://schemas.openxmlformats.org/officeDocument/2006/relationships/image" Target="../media/image33.wmf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23" Type="http://schemas.openxmlformats.org/officeDocument/2006/relationships/oleObject" Target="../embeddings/oleObject65.bin"/><Relationship Id="rId28" Type="http://schemas.openxmlformats.org/officeDocument/2006/relationships/oleObject" Target="../embeddings/oleObject68.bin"/><Relationship Id="rId36" Type="http://schemas.openxmlformats.org/officeDocument/2006/relationships/image" Target="../media/image31.wmf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63.bin"/><Relationship Id="rId31" Type="http://schemas.openxmlformats.org/officeDocument/2006/relationships/oleObject" Target="../embeddings/oleObject70.bin"/><Relationship Id="rId4" Type="http://schemas.openxmlformats.org/officeDocument/2006/relationships/image" Target="../media/image20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23.wmf"/><Relationship Id="rId22" Type="http://schemas.openxmlformats.org/officeDocument/2006/relationships/image" Target="../media/image37.wmf"/><Relationship Id="rId27" Type="http://schemas.openxmlformats.org/officeDocument/2006/relationships/oleObject" Target="../embeddings/oleObject67.bin"/><Relationship Id="rId30" Type="http://schemas.openxmlformats.org/officeDocument/2006/relationships/image" Target="../media/image28.wmf"/><Relationship Id="rId35" Type="http://schemas.openxmlformats.org/officeDocument/2006/relationships/oleObject" Target="../embeddings/oleObject7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</a:t>
            </a:r>
            <a:r>
              <a:rPr lang="en-CA" dirty="0" smtClean="0"/>
              <a:t>03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Rotations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Composition of Rotations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Given a fixed frame {0} and a current frame {1} and</a:t>
            </a:r>
          </a:p>
          <a:p>
            <a:pPr marL="788670" lvl="1" indent="-514350"/>
            <a:r>
              <a:rPr lang="en-CA" dirty="0" smtClean="0"/>
              <a:t>if {2} is obtained by a rotation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in the </a:t>
            </a:r>
            <a:r>
              <a:rPr lang="en-CA" i="1" dirty="0" smtClean="0"/>
              <a:t>current frame</a:t>
            </a:r>
            <a:r>
              <a:rPr lang="en-CA" dirty="0" smtClean="0"/>
              <a:t> {1} then use </a:t>
            </a:r>
            <a:r>
              <a:rPr lang="en-CA" dirty="0" err="1" smtClean="0"/>
              <a:t>postmulitplication</a:t>
            </a:r>
            <a:r>
              <a:rPr lang="en-CA" dirty="0" smtClean="0"/>
              <a:t> to obtain:</a:t>
            </a:r>
          </a:p>
          <a:p>
            <a:pPr marL="514350" indent="-514350"/>
            <a:endParaRPr lang="en-CA" dirty="0" smtClean="0"/>
          </a:p>
          <a:p>
            <a:pPr marL="514350" indent="-514350"/>
            <a:endParaRPr lang="en-CA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CA" dirty="0" smtClean="0"/>
              <a:t>Given a fixed frame {0} and a frame {1} and</a:t>
            </a:r>
          </a:p>
          <a:p>
            <a:pPr marL="788670" lvl="1" indent="-514350"/>
            <a:r>
              <a:rPr lang="en-CA" dirty="0" smtClean="0"/>
              <a:t>if {2} is obtained by a rotation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in the </a:t>
            </a:r>
            <a:r>
              <a:rPr lang="en-CA" i="1" dirty="0" smtClean="0"/>
              <a:t>fixed frame</a:t>
            </a:r>
            <a:r>
              <a:rPr lang="en-CA" dirty="0" smtClean="0"/>
              <a:t> {0} then use </a:t>
            </a:r>
            <a:r>
              <a:rPr lang="en-CA" dirty="0" err="1" smtClean="0"/>
              <a:t>premultiplication</a:t>
            </a:r>
            <a:r>
              <a:rPr lang="en-CA" dirty="0" smtClean="0"/>
              <a:t> to obtain:</a:t>
            </a:r>
            <a:endParaRPr lang="en-US" dirty="0"/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7670800" y="822325"/>
          <a:ext cx="4064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8" name="Equation" r:id="rId3" imgW="203040" imgH="228600" progId="Equation.3">
                  <p:embed/>
                </p:oleObj>
              </mc:Choice>
              <mc:Fallback>
                <p:oleObj name="Equation" r:id="rId3" imgW="2030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0800" y="822325"/>
                        <a:ext cx="4064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3" name="Object 3"/>
          <p:cNvGraphicFramePr>
            <a:graphicFrameLocks noChangeAspect="1"/>
          </p:cNvGraphicFramePr>
          <p:nvPr/>
        </p:nvGraphicFramePr>
        <p:xfrm>
          <a:off x="3937000" y="4495800"/>
          <a:ext cx="12700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9" name="Equation" r:id="rId5" imgW="634680" imgH="228600" progId="Equation.3">
                  <p:embed/>
                </p:oleObj>
              </mc:Choice>
              <mc:Fallback>
                <p:oleObj name="Equation" r:id="rId5" imgW="6346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0" y="4495800"/>
                        <a:ext cx="12700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4" name="Object 3"/>
          <p:cNvGraphicFramePr>
            <a:graphicFrameLocks noChangeAspect="1"/>
          </p:cNvGraphicFramePr>
          <p:nvPr/>
        </p:nvGraphicFramePr>
        <p:xfrm>
          <a:off x="2882900" y="2209800"/>
          <a:ext cx="3378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0" name="Equation" r:id="rId7" imgW="1688760" imgH="228600" progId="Equation.3">
                  <p:embed/>
                </p:oleObj>
              </mc:Choice>
              <mc:Fallback>
                <p:oleObj name="Equation" r:id="rId7" imgW="168876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900" y="2209800"/>
                        <a:ext cx="3378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About a Unit Axis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1/7/2017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600200" y="4648200"/>
          <a:ext cx="7302500" cy="1647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9" name="Equation" r:id="rId3" imgW="3263760" imgH="736560" progId="Equation.3">
                  <p:embed/>
                </p:oleObj>
              </mc:Choice>
              <mc:Fallback>
                <p:oleObj name="Equation" r:id="rId3" imgW="3263760" imgH="736560" progId="Equation.3">
                  <p:embed/>
                  <p:pic>
                    <p:nvPicPr>
                      <p:cNvPr id="0" name="Content Placeholder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648200"/>
                        <a:ext cx="7302500" cy="16478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057400" y="3282950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135063" y="2361407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981200" y="320675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1143000" y="427355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90" name="Equation" r:id="rId5" imgW="164880" imgH="228600" progId="Equation.3">
                  <p:embed/>
                </p:oleObj>
              </mc:Choice>
              <mc:Fallback>
                <p:oleObj name="Equation" r:id="rId5" imgW="1648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27355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3962400" y="3018631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91" name="Equation" r:id="rId7" imgW="177480" imgH="228600" progId="Equation.3">
                  <p:embed/>
                </p:oleObj>
              </mc:Choice>
              <mc:Fallback>
                <p:oleObj name="Equation" r:id="rId7" imgW="1774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018631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 flipV="1">
            <a:off x="914400" y="3282952"/>
            <a:ext cx="1143000" cy="11429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2133600" y="996950"/>
          <a:ext cx="330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92" name="Equation" r:id="rId9" imgW="164880" imgH="228600" progId="Equation.3">
                  <p:embed/>
                </p:oleObj>
              </mc:Choice>
              <mc:Fallback>
                <p:oleObj name="Equation" r:id="rId9" imgW="1648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996950"/>
                        <a:ext cx="3302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rot="5400000" flipH="1" flipV="1">
            <a:off x="1749425" y="2517775"/>
            <a:ext cx="1073150" cy="4572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1066800" y="3362325"/>
          <a:ext cx="3302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93" name="Equation" r:id="rId11" imgW="164880" imgH="228600" progId="Equation.3">
                  <p:embed/>
                </p:oleObj>
              </mc:Choice>
              <mc:Fallback>
                <p:oleObj name="Equation" r:id="rId11" imgW="16488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362325"/>
                        <a:ext cx="330200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Straight Connector 26"/>
          <p:cNvCxnSpPr/>
          <p:nvPr/>
        </p:nvCxnSpPr>
        <p:spPr>
          <a:xfrm rot="5400000">
            <a:off x="1749425" y="2974975"/>
            <a:ext cx="15303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2514600" y="3282950"/>
            <a:ext cx="45720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600200" y="3740150"/>
            <a:ext cx="914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>
            <a:off x="2054225" y="1755775"/>
            <a:ext cx="46355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8074" name="Object 10"/>
          <p:cNvGraphicFramePr>
            <a:graphicFrameLocks noChangeAspect="1"/>
          </p:cNvGraphicFramePr>
          <p:nvPr/>
        </p:nvGraphicFramePr>
        <p:xfrm>
          <a:off x="2844800" y="2722563"/>
          <a:ext cx="355600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94" name="Equation" r:id="rId13" imgW="177480" imgH="241200" progId="Equation.3">
                  <p:embed/>
                </p:oleObj>
              </mc:Choice>
              <mc:Fallback>
                <p:oleObj name="Equation" r:id="rId13" imgW="177480" imgH="241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800" y="2722563"/>
                        <a:ext cx="355600" cy="56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5" name="Object 11"/>
          <p:cNvGraphicFramePr>
            <a:graphicFrameLocks noChangeAspect="1"/>
          </p:cNvGraphicFramePr>
          <p:nvPr/>
        </p:nvGraphicFramePr>
        <p:xfrm>
          <a:off x="1574800" y="1468438"/>
          <a:ext cx="3302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95" name="Equation" r:id="rId15" imgW="164880" imgH="215640" progId="Equation.3">
                  <p:embed/>
                </p:oleObj>
              </mc:Choice>
              <mc:Fallback>
                <p:oleObj name="Equation" r:id="rId15" imgW="164880" imgH="215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800" y="1468438"/>
                        <a:ext cx="3302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6" name="Object 12"/>
          <p:cNvGraphicFramePr>
            <a:graphicFrameLocks noChangeAspect="1"/>
          </p:cNvGraphicFramePr>
          <p:nvPr/>
        </p:nvGraphicFramePr>
        <p:xfrm>
          <a:off x="2590800" y="1758950"/>
          <a:ext cx="2540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96" name="Equation" r:id="rId17" imgW="126720" imgH="215640" progId="Equation.3">
                  <p:embed/>
                </p:oleObj>
              </mc:Choice>
              <mc:Fallback>
                <p:oleObj name="Equation" r:id="rId17" imgW="126720" imgH="215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758950"/>
                        <a:ext cx="2540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9" name="Object 15"/>
          <p:cNvGraphicFramePr>
            <a:graphicFrameLocks noChangeAspect="1"/>
          </p:cNvGraphicFramePr>
          <p:nvPr/>
        </p:nvGraphicFramePr>
        <p:xfrm>
          <a:off x="5969000" y="2686050"/>
          <a:ext cx="1651000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97" name="Equation" r:id="rId19" imgW="825480" imgH="685800" progId="Equation.3">
                  <p:embed/>
                </p:oleObj>
              </mc:Choice>
              <mc:Fallback>
                <p:oleObj name="Equation" r:id="rId19" imgW="825480" imgH="6858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000" y="2686050"/>
                        <a:ext cx="1651000" cy="158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Properties of Rotation Matrices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7BC7F72-FFBC-49EC-8653-D11BE33F4A8A}" type="datetime1">
              <a:rPr lang="en-US" smtClean="0"/>
              <a:pPr algn="r"/>
              <a:t>1/7/2017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i="1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CA" dirty="0" smtClean="0"/>
              <a:t> </a:t>
            </a:r>
          </a:p>
          <a:p>
            <a:r>
              <a:rPr lang="en-CA" dirty="0" smtClean="0"/>
              <a:t>the columns of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are mutually orthogonal</a:t>
            </a:r>
          </a:p>
          <a:p>
            <a:r>
              <a:rPr lang="en-CA" dirty="0" smtClean="0"/>
              <a:t>each column of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is a unit vector</a:t>
            </a:r>
          </a:p>
          <a:p>
            <a:r>
              <a:rPr lang="en-CA" dirty="0" err="1" smtClean="0">
                <a:latin typeface="Times New Roman" pitchFamily="18" charset="0"/>
                <a:cs typeface="Times New Roman" pitchFamily="18" charset="0"/>
              </a:rPr>
              <a:t>det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en-CA" dirty="0" smtClean="0"/>
              <a:t> (the determinant is equal to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Rotations in 3D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1/7/2017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876800" y="4191000"/>
          <a:ext cx="3651250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3" name="Equation" r:id="rId3" imgW="1803240" imgH="711000" progId="Equation.3">
                  <p:embed/>
                </p:oleObj>
              </mc:Choice>
              <mc:Fallback>
                <p:oleObj name="Equation" r:id="rId3" imgW="1803240" imgH="711000" progId="Equation.3">
                  <p:embed/>
                  <p:pic>
                    <p:nvPicPr>
                      <p:cNvPr id="0" name="Content Placeholder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191000"/>
                        <a:ext cx="3651250" cy="1439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743200" y="3429000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820863" y="2507457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6670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1828800" y="44196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4" name="Equation" r:id="rId5" imgW="164880" imgH="228600" progId="Equation.3">
                  <p:embed/>
                </p:oleObj>
              </mc:Choice>
              <mc:Fallback>
                <p:oleObj name="Equation" r:id="rId5" imgW="1648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4196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4648200" y="3164681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5" name="Equation" r:id="rId7" imgW="177480" imgH="228600" progId="Equation.3">
                  <p:embed/>
                </p:oleObj>
              </mc:Choice>
              <mc:Fallback>
                <p:oleObj name="Equation" r:id="rId7" imgW="1774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164681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2667000" y="3433763"/>
          <a:ext cx="863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6" name="Equation" r:id="rId9" imgW="431640" imgH="228600" progId="Equation.3">
                  <p:embed/>
                </p:oleObj>
              </mc:Choice>
              <mc:Fallback>
                <p:oleObj name="Equation" r:id="rId9" imgW="4316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433763"/>
                        <a:ext cx="863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 flipV="1">
            <a:off x="1600200" y="3429002"/>
            <a:ext cx="1143000" cy="11429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2819400" y="1143000"/>
          <a:ext cx="330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7" name="Equation" r:id="rId11" imgW="164880" imgH="228600" progId="Equation.3">
                  <p:embed/>
                </p:oleObj>
              </mc:Choice>
              <mc:Fallback>
                <p:oleObj name="Equation" r:id="rId11" imgW="16488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143000"/>
                        <a:ext cx="3302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flipV="1">
            <a:off x="2743200" y="2819400"/>
            <a:ext cx="1524000" cy="6096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2476500" y="2324100"/>
            <a:ext cx="1371600" cy="8382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V="1">
            <a:off x="1714500" y="2400300"/>
            <a:ext cx="1143000" cy="9144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4267200" y="2438400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8" name="Equation" r:id="rId13" imgW="152280" imgH="215640" progId="Equation.3">
                  <p:embed/>
                </p:oleObj>
              </mc:Choice>
              <mc:Fallback>
                <p:oleObj name="Equation" r:id="rId13" imgW="15228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438400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3581400" y="1752600"/>
          <a:ext cx="3302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9" name="Equation" r:id="rId15" imgW="164880" imgH="215640" progId="Equation.3">
                  <p:embed/>
                </p:oleObj>
              </mc:Choice>
              <mc:Fallback>
                <p:oleObj name="Equation" r:id="rId15" imgW="16488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752600"/>
                        <a:ext cx="3302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4" name="Object 10"/>
          <p:cNvGraphicFramePr>
            <a:graphicFrameLocks noChangeAspect="1"/>
          </p:cNvGraphicFramePr>
          <p:nvPr/>
        </p:nvGraphicFramePr>
        <p:xfrm>
          <a:off x="1447800" y="1938338"/>
          <a:ext cx="3048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0" name="Equation" r:id="rId17" imgW="152280" imgH="215640" progId="Equation.3">
                  <p:embed/>
                </p:oleObj>
              </mc:Choice>
              <mc:Fallback>
                <p:oleObj name="Equation" r:id="rId17" imgW="15228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38338"/>
                        <a:ext cx="3048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About z-axis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1/7/2017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292600" y="3429000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3370263" y="2507457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2164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3378200" y="44196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3" name="Equation" r:id="rId3" imgW="164880" imgH="228600" progId="Equation.3">
                  <p:embed/>
                </p:oleObj>
              </mc:Choice>
              <mc:Fallback>
                <p:oleObj name="Equation" r:id="rId3" imgW="16488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44196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6197600" y="3164681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4" name="Equation" r:id="rId5" imgW="177480" imgH="228600" progId="Equation.3">
                  <p:embed/>
                </p:oleObj>
              </mc:Choice>
              <mc:Fallback>
                <p:oleObj name="Equation" r:id="rId5" imgW="17748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7600" y="3164681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 flipV="1">
            <a:off x="3149600" y="3429002"/>
            <a:ext cx="1143000" cy="11429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4419600" y="1143000"/>
          <a:ext cx="8636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5" name="Equation" r:id="rId7" imgW="431640" imgH="228600" progId="Equation.3">
                  <p:embed/>
                </p:oleObj>
              </mc:Choice>
              <mc:Fallback>
                <p:oleObj name="Equation" r:id="rId7" imgW="43164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143000"/>
                        <a:ext cx="8636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rot="16200000" flipH="1">
            <a:off x="3759200" y="3962400"/>
            <a:ext cx="1295400" cy="2286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292600" y="3124200"/>
            <a:ext cx="1676400" cy="3048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4521200" y="4572000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6" name="Equation" r:id="rId9" imgW="152280" imgH="215640" progId="Equation.3">
                  <p:embed/>
                </p:oleObj>
              </mc:Choice>
              <mc:Fallback>
                <p:oleObj name="Equation" r:id="rId9" imgW="15228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4572000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5588000" y="2514600"/>
          <a:ext cx="3302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7" name="Equation" r:id="rId11" imgW="164880" imgH="215640" progId="Equation.3">
                  <p:embed/>
                </p:oleObj>
              </mc:Choice>
              <mc:Fallback>
                <p:oleObj name="Equation" r:id="rId11" imgW="16488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2514600"/>
                        <a:ext cx="3302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Freeform 25"/>
          <p:cNvSpPr/>
          <p:nvPr/>
        </p:nvSpPr>
        <p:spPr>
          <a:xfrm>
            <a:off x="3835400" y="1905000"/>
            <a:ext cx="914401" cy="29698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0906" name="Object 9"/>
          <p:cNvGraphicFramePr>
            <a:graphicFrameLocks noChangeAspect="1"/>
          </p:cNvGraphicFramePr>
          <p:nvPr/>
        </p:nvGraphicFramePr>
        <p:xfrm>
          <a:off x="3911600" y="4083050"/>
          <a:ext cx="2540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8" name="Equation" r:id="rId13" imgW="126720" imgH="177480" progId="Equation.3">
                  <p:embed/>
                </p:oleObj>
              </mc:Choice>
              <mc:Fallback>
                <p:oleObj name="Equation" r:id="rId13" imgW="12672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600" y="4083050"/>
                        <a:ext cx="2540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Freeform 31"/>
          <p:cNvSpPr/>
          <p:nvPr/>
        </p:nvSpPr>
        <p:spPr>
          <a:xfrm>
            <a:off x="3759200" y="3962400"/>
            <a:ext cx="578316" cy="104542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  <a:gd name="connsiteX0" fmla="*/ 914400 w 914400"/>
              <a:gd name="connsiteY0" fmla="*/ 144580 h 296980"/>
              <a:gd name="connsiteX1" fmla="*/ 601779 w 914400"/>
              <a:gd name="connsiteY1" fmla="*/ 289159 h 296980"/>
              <a:gd name="connsiteX2" fmla="*/ 457200 w 914400"/>
              <a:gd name="connsiteY2" fmla="*/ 296980 h 296980"/>
              <a:gd name="connsiteX3" fmla="*/ 312621 w 914400"/>
              <a:gd name="connsiteY3" fmla="*/ 289159 h 296980"/>
              <a:gd name="connsiteX4" fmla="*/ 1 w 914400"/>
              <a:gd name="connsiteY4" fmla="*/ 144579 h 296980"/>
              <a:gd name="connsiteX5" fmla="*/ 0 w 914400"/>
              <a:gd name="connsiteY5" fmla="*/ 144579 h 296980"/>
              <a:gd name="connsiteX6" fmla="*/ 312621 w 914400"/>
              <a:gd name="connsiteY6" fmla="*/ 0 h 296980"/>
              <a:gd name="connsiteX0" fmla="*/ 601779 w 601779"/>
              <a:gd name="connsiteY0" fmla="*/ 289159 h 296980"/>
              <a:gd name="connsiteX1" fmla="*/ 457200 w 601779"/>
              <a:gd name="connsiteY1" fmla="*/ 296980 h 296980"/>
              <a:gd name="connsiteX2" fmla="*/ 312621 w 601779"/>
              <a:gd name="connsiteY2" fmla="*/ 289159 h 296980"/>
              <a:gd name="connsiteX3" fmla="*/ 1 w 601779"/>
              <a:gd name="connsiteY3" fmla="*/ 144579 h 296980"/>
              <a:gd name="connsiteX4" fmla="*/ 0 w 601779"/>
              <a:gd name="connsiteY4" fmla="*/ 144579 h 296980"/>
              <a:gd name="connsiteX5" fmla="*/ 312621 w 601779"/>
              <a:gd name="connsiteY5" fmla="*/ 0 h 296980"/>
              <a:gd name="connsiteX0" fmla="*/ 601779 w 601779"/>
              <a:gd name="connsiteY0" fmla="*/ 144580 h 152401"/>
              <a:gd name="connsiteX1" fmla="*/ 457200 w 601779"/>
              <a:gd name="connsiteY1" fmla="*/ 152401 h 152401"/>
              <a:gd name="connsiteX2" fmla="*/ 312621 w 601779"/>
              <a:gd name="connsiteY2" fmla="*/ 144580 h 152401"/>
              <a:gd name="connsiteX3" fmla="*/ 1 w 601779"/>
              <a:gd name="connsiteY3" fmla="*/ 0 h 152401"/>
              <a:gd name="connsiteX4" fmla="*/ 0 w 601779"/>
              <a:gd name="connsiteY4" fmla="*/ 0 h 152401"/>
              <a:gd name="connsiteX0" fmla="*/ 601779 w 601779"/>
              <a:gd name="connsiteY0" fmla="*/ 144580 h 152401"/>
              <a:gd name="connsiteX1" fmla="*/ 457200 w 601779"/>
              <a:gd name="connsiteY1" fmla="*/ 152401 h 152401"/>
              <a:gd name="connsiteX2" fmla="*/ 312621 w 601779"/>
              <a:gd name="connsiteY2" fmla="*/ 144580 h 152401"/>
              <a:gd name="connsiteX3" fmla="*/ 1 w 601779"/>
              <a:gd name="connsiteY3" fmla="*/ 0 h 152401"/>
              <a:gd name="connsiteX0" fmla="*/ 289158 w 289158"/>
              <a:gd name="connsiteY0" fmla="*/ 0 h 7821"/>
              <a:gd name="connsiteX1" fmla="*/ 144579 w 289158"/>
              <a:gd name="connsiteY1" fmla="*/ 7821 h 7821"/>
              <a:gd name="connsiteX2" fmla="*/ 0 w 289158"/>
              <a:gd name="connsiteY2" fmla="*/ 0 h 7821"/>
              <a:gd name="connsiteX0" fmla="*/ 10000 w 10000"/>
              <a:gd name="connsiteY0" fmla="*/ 0 h 10000"/>
              <a:gd name="connsiteX1" fmla="*/ 5000 w 10000"/>
              <a:gd name="connsiteY1" fmla="*/ 10000 h 10000"/>
              <a:gd name="connsiteX2" fmla="*/ 0 w 10000"/>
              <a:gd name="connsiteY2" fmla="*/ 0 h 10000"/>
              <a:gd name="connsiteX0" fmla="*/ 10000 w 10000"/>
              <a:gd name="connsiteY0" fmla="*/ 0 h 12713"/>
              <a:gd name="connsiteX1" fmla="*/ 5000 w 10000"/>
              <a:gd name="connsiteY1" fmla="*/ 10000 h 12713"/>
              <a:gd name="connsiteX2" fmla="*/ 0 w 10000"/>
              <a:gd name="connsiteY2" fmla="*/ 0 h 12713"/>
              <a:gd name="connsiteX0" fmla="*/ 10000 w 10000"/>
              <a:gd name="connsiteY0" fmla="*/ 48714 h 66833"/>
              <a:gd name="connsiteX1" fmla="*/ 5000 w 10000"/>
              <a:gd name="connsiteY1" fmla="*/ 58714 h 66833"/>
              <a:gd name="connsiteX2" fmla="*/ 0 w 10000"/>
              <a:gd name="connsiteY2" fmla="*/ 0 h 66833"/>
              <a:gd name="connsiteX0" fmla="*/ 10000 w 10000"/>
              <a:gd name="connsiteY0" fmla="*/ 48714 h 66833"/>
              <a:gd name="connsiteX1" fmla="*/ 5000 w 10000"/>
              <a:gd name="connsiteY1" fmla="*/ 58714 h 66833"/>
              <a:gd name="connsiteX2" fmla="*/ 0 w 10000"/>
              <a:gd name="connsiteY2" fmla="*/ 0 h 6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66833">
                <a:moveTo>
                  <a:pt x="10000" y="48714"/>
                </a:moveTo>
                <a:cubicBezTo>
                  <a:pt x="8388" y="55337"/>
                  <a:pt x="6667" y="66833"/>
                  <a:pt x="5000" y="58714"/>
                </a:cubicBezTo>
                <a:cubicBezTo>
                  <a:pt x="3333" y="50595"/>
                  <a:pt x="2189" y="52294"/>
                  <a:pt x="0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419042" y="1828800"/>
            <a:ext cx="1390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+'</a:t>
            </a:r>
            <a:r>
              <a:rPr lang="en-CA" dirty="0" err="1" smtClean="0"/>
              <a:t>ve</a:t>
            </a:r>
            <a:r>
              <a:rPr lang="en-CA" dirty="0" smtClean="0"/>
              <a:t> rotation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About x-axis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1/7/2017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292600" y="3429000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3370263" y="2507457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1910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3276600" y="450215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6" name="Equation" r:id="rId3" imgW="164880" imgH="228600" progId="Equation.3">
                  <p:embed/>
                </p:oleObj>
              </mc:Choice>
              <mc:Fallback>
                <p:oleObj name="Equation" r:id="rId3" imgW="16488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50215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6197600" y="3164681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7" name="Equation" r:id="rId5" imgW="177480" imgH="228600" progId="Equation.3">
                  <p:embed/>
                </p:oleObj>
              </mc:Choice>
              <mc:Fallback>
                <p:oleObj name="Equation" r:id="rId5" imgW="17748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7600" y="3164681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 flipV="1">
            <a:off x="3149600" y="3429002"/>
            <a:ext cx="1143000" cy="11429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4343400" y="1143000"/>
          <a:ext cx="330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8" name="Equation" r:id="rId7" imgW="164880" imgH="228600" progId="Equation.3">
                  <p:embed/>
                </p:oleObj>
              </mc:Choice>
              <mc:Fallback>
                <p:oleObj name="Equation" r:id="rId7" imgW="16488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143000"/>
                        <a:ext cx="3302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4521200" y="4572000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9" name="Equation" r:id="rId9" imgW="152280" imgH="215640" progId="Equation.3">
                  <p:embed/>
                </p:oleObj>
              </mc:Choice>
              <mc:Fallback>
                <p:oleObj name="Equation" r:id="rId9" imgW="15228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4572000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5918200" y="2209800"/>
          <a:ext cx="3302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0" name="Equation" r:id="rId11" imgW="164880" imgH="215640" progId="Equation.3">
                  <p:embed/>
                </p:oleObj>
              </mc:Choice>
              <mc:Fallback>
                <p:oleObj name="Equation" r:id="rId11" imgW="16488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8200" y="2209800"/>
                        <a:ext cx="3302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Freeform 25"/>
          <p:cNvSpPr/>
          <p:nvPr/>
        </p:nvSpPr>
        <p:spPr>
          <a:xfrm>
            <a:off x="3124200" y="3657600"/>
            <a:ext cx="914401" cy="83820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0906" name="Object 9"/>
          <p:cNvGraphicFramePr>
            <a:graphicFrameLocks noChangeAspect="1"/>
          </p:cNvGraphicFramePr>
          <p:nvPr/>
        </p:nvGraphicFramePr>
        <p:xfrm>
          <a:off x="4953000" y="3016250"/>
          <a:ext cx="2540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1" name="Equation" r:id="rId13" imgW="126720" imgH="177480" progId="Equation.3">
                  <p:embed/>
                </p:oleObj>
              </mc:Choice>
              <mc:Fallback>
                <p:oleObj name="Equation" r:id="rId13" imgW="12672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016250"/>
                        <a:ext cx="2540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4114800" y="3886200"/>
            <a:ext cx="1390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+'</a:t>
            </a:r>
            <a:r>
              <a:rPr lang="en-CA" dirty="0" err="1" smtClean="0"/>
              <a:t>ve</a:t>
            </a:r>
            <a:r>
              <a:rPr lang="en-CA" dirty="0" smtClean="0"/>
              <a:t> rotation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rot="19800000" flipV="1">
            <a:off x="4144694" y="2971798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4400000" flipV="1">
            <a:off x="2895601" y="2637106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928" name="Object 7"/>
          <p:cNvGraphicFramePr>
            <a:graphicFrameLocks noChangeAspect="1"/>
          </p:cNvGraphicFramePr>
          <p:nvPr/>
        </p:nvGraphicFramePr>
        <p:xfrm>
          <a:off x="3124200" y="1328738"/>
          <a:ext cx="3048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2" name="Equation" r:id="rId15" imgW="152280" imgH="215640" progId="Equation.3">
                  <p:embed/>
                </p:oleObj>
              </mc:Choice>
              <mc:Fallback>
                <p:oleObj name="Equation" r:id="rId15" imgW="15228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328738"/>
                        <a:ext cx="3048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About y-axis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1/7/2017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292600" y="3429000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3370263" y="2507457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2164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3378200" y="44196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9" name="Equation" r:id="rId3" imgW="164880" imgH="228600" progId="Equation.3">
                  <p:embed/>
                </p:oleObj>
              </mc:Choice>
              <mc:Fallback>
                <p:oleObj name="Equation" r:id="rId3" imgW="16488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44196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6172200" y="3163888"/>
          <a:ext cx="9144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0" name="Equation" r:id="rId5" imgW="457200" imgH="228600" progId="Equation.3">
                  <p:embed/>
                </p:oleObj>
              </mc:Choice>
              <mc:Fallback>
                <p:oleObj name="Equation" r:id="rId5" imgW="4572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163888"/>
                        <a:ext cx="9144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 flipV="1">
            <a:off x="3149600" y="3429002"/>
            <a:ext cx="1143000" cy="11429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4267200" y="1143000"/>
          <a:ext cx="330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1" name="Equation" r:id="rId7" imgW="164880" imgH="228600" progId="Equation.3">
                  <p:embed/>
                </p:oleObj>
              </mc:Choice>
              <mc:Fallback>
                <p:oleObj name="Equation" r:id="rId7" imgW="16488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143000"/>
                        <a:ext cx="3302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rot="16200000" flipH="1">
            <a:off x="3670300" y="4051300"/>
            <a:ext cx="1371600" cy="1270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3276600" y="2514600"/>
            <a:ext cx="1016000" cy="9144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4521200" y="4572000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2" name="Equation" r:id="rId9" imgW="152280" imgH="215640" progId="Equation.3">
                  <p:embed/>
                </p:oleObj>
              </mc:Choice>
              <mc:Fallback>
                <p:oleObj name="Equation" r:id="rId9" imgW="15228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4572000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Freeform 25"/>
          <p:cNvSpPr/>
          <p:nvPr/>
        </p:nvSpPr>
        <p:spPr>
          <a:xfrm rot="5400000">
            <a:off x="5177689" y="3280510"/>
            <a:ext cx="914401" cy="29698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0906" name="Object 9"/>
          <p:cNvGraphicFramePr>
            <a:graphicFrameLocks noChangeAspect="1"/>
          </p:cNvGraphicFramePr>
          <p:nvPr/>
        </p:nvGraphicFramePr>
        <p:xfrm>
          <a:off x="3911600" y="4083050"/>
          <a:ext cx="2540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3" name="Equation" r:id="rId11" imgW="126720" imgH="177480" progId="Equation.3">
                  <p:embed/>
                </p:oleObj>
              </mc:Choice>
              <mc:Fallback>
                <p:oleObj name="Equation" r:id="rId11" imgW="12672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600" y="4083050"/>
                        <a:ext cx="2540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Freeform 31"/>
          <p:cNvSpPr/>
          <p:nvPr/>
        </p:nvSpPr>
        <p:spPr>
          <a:xfrm>
            <a:off x="3759200" y="3962400"/>
            <a:ext cx="578316" cy="104542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  <a:gd name="connsiteX0" fmla="*/ 914400 w 914400"/>
              <a:gd name="connsiteY0" fmla="*/ 144580 h 296980"/>
              <a:gd name="connsiteX1" fmla="*/ 601779 w 914400"/>
              <a:gd name="connsiteY1" fmla="*/ 289159 h 296980"/>
              <a:gd name="connsiteX2" fmla="*/ 457200 w 914400"/>
              <a:gd name="connsiteY2" fmla="*/ 296980 h 296980"/>
              <a:gd name="connsiteX3" fmla="*/ 312621 w 914400"/>
              <a:gd name="connsiteY3" fmla="*/ 289159 h 296980"/>
              <a:gd name="connsiteX4" fmla="*/ 1 w 914400"/>
              <a:gd name="connsiteY4" fmla="*/ 144579 h 296980"/>
              <a:gd name="connsiteX5" fmla="*/ 0 w 914400"/>
              <a:gd name="connsiteY5" fmla="*/ 144579 h 296980"/>
              <a:gd name="connsiteX6" fmla="*/ 312621 w 914400"/>
              <a:gd name="connsiteY6" fmla="*/ 0 h 296980"/>
              <a:gd name="connsiteX0" fmla="*/ 601779 w 601779"/>
              <a:gd name="connsiteY0" fmla="*/ 289159 h 296980"/>
              <a:gd name="connsiteX1" fmla="*/ 457200 w 601779"/>
              <a:gd name="connsiteY1" fmla="*/ 296980 h 296980"/>
              <a:gd name="connsiteX2" fmla="*/ 312621 w 601779"/>
              <a:gd name="connsiteY2" fmla="*/ 289159 h 296980"/>
              <a:gd name="connsiteX3" fmla="*/ 1 w 601779"/>
              <a:gd name="connsiteY3" fmla="*/ 144579 h 296980"/>
              <a:gd name="connsiteX4" fmla="*/ 0 w 601779"/>
              <a:gd name="connsiteY4" fmla="*/ 144579 h 296980"/>
              <a:gd name="connsiteX5" fmla="*/ 312621 w 601779"/>
              <a:gd name="connsiteY5" fmla="*/ 0 h 296980"/>
              <a:gd name="connsiteX0" fmla="*/ 601779 w 601779"/>
              <a:gd name="connsiteY0" fmla="*/ 144580 h 152401"/>
              <a:gd name="connsiteX1" fmla="*/ 457200 w 601779"/>
              <a:gd name="connsiteY1" fmla="*/ 152401 h 152401"/>
              <a:gd name="connsiteX2" fmla="*/ 312621 w 601779"/>
              <a:gd name="connsiteY2" fmla="*/ 144580 h 152401"/>
              <a:gd name="connsiteX3" fmla="*/ 1 w 601779"/>
              <a:gd name="connsiteY3" fmla="*/ 0 h 152401"/>
              <a:gd name="connsiteX4" fmla="*/ 0 w 601779"/>
              <a:gd name="connsiteY4" fmla="*/ 0 h 152401"/>
              <a:gd name="connsiteX0" fmla="*/ 601779 w 601779"/>
              <a:gd name="connsiteY0" fmla="*/ 144580 h 152401"/>
              <a:gd name="connsiteX1" fmla="*/ 457200 w 601779"/>
              <a:gd name="connsiteY1" fmla="*/ 152401 h 152401"/>
              <a:gd name="connsiteX2" fmla="*/ 312621 w 601779"/>
              <a:gd name="connsiteY2" fmla="*/ 144580 h 152401"/>
              <a:gd name="connsiteX3" fmla="*/ 1 w 601779"/>
              <a:gd name="connsiteY3" fmla="*/ 0 h 152401"/>
              <a:gd name="connsiteX0" fmla="*/ 289158 w 289158"/>
              <a:gd name="connsiteY0" fmla="*/ 0 h 7821"/>
              <a:gd name="connsiteX1" fmla="*/ 144579 w 289158"/>
              <a:gd name="connsiteY1" fmla="*/ 7821 h 7821"/>
              <a:gd name="connsiteX2" fmla="*/ 0 w 289158"/>
              <a:gd name="connsiteY2" fmla="*/ 0 h 7821"/>
              <a:gd name="connsiteX0" fmla="*/ 10000 w 10000"/>
              <a:gd name="connsiteY0" fmla="*/ 0 h 10000"/>
              <a:gd name="connsiteX1" fmla="*/ 5000 w 10000"/>
              <a:gd name="connsiteY1" fmla="*/ 10000 h 10000"/>
              <a:gd name="connsiteX2" fmla="*/ 0 w 10000"/>
              <a:gd name="connsiteY2" fmla="*/ 0 h 10000"/>
              <a:gd name="connsiteX0" fmla="*/ 10000 w 10000"/>
              <a:gd name="connsiteY0" fmla="*/ 0 h 12713"/>
              <a:gd name="connsiteX1" fmla="*/ 5000 w 10000"/>
              <a:gd name="connsiteY1" fmla="*/ 10000 h 12713"/>
              <a:gd name="connsiteX2" fmla="*/ 0 w 10000"/>
              <a:gd name="connsiteY2" fmla="*/ 0 h 12713"/>
              <a:gd name="connsiteX0" fmla="*/ 10000 w 10000"/>
              <a:gd name="connsiteY0" fmla="*/ 48714 h 66833"/>
              <a:gd name="connsiteX1" fmla="*/ 5000 w 10000"/>
              <a:gd name="connsiteY1" fmla="*/ 58714 h 66833"/>
              <a:gd name="connsiteX2" fmla="*/ 0 w 10000"/>
              <a:gd name="connsiteY2" fmla="*/ 0 h 66833"/>
              <a:gd name="connsiteX0" fmla="*/ 10000 w 10000"/>
              <a:gd name="connsiteY0" fmla="*/ 48714 h 66833"/>
              <a:gd name="connsiteX1" fmla="*/ 5000 w 10000"/>
              <a:gd name="connsiteY1" fmla="*/ 58714 h 66833"/>
              <a:gd name="connsiteX2" fmla="*/ 0 w 10000"/>
              <a:gd name="connsiteY2" fmla="*/ 0 h 6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66833">
                <a:moveTo>
                  <a:pt x="10000" y="48714"/>
                </a:moveTo>
                <a:cubicBezTo>
                  <a:pt x="8388" y="55337"/>
                  <a:pt x="6667" y="66833"/>
                  <a:pt x="5000" y="58714"/>
                </a:cubicBezTo>
                <a:cubicBezTo>
                  <a:pt x="3333" y="50595"/>
                  <a:pt x="2189" y="52294"/>
                  <a:pt x="0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562600" y="3962400"/>
            <a:ext cx="1390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+'</a:t>
            </a:r>
            <a:r>
              <a:rPr lang="en-CA" dirty="0" err="1" smtClean="0"/>
              <a:t>ve</a:t>
            </a:r>
            <a:r>
              <a:rPr lang="en-CA" dirty="0" smtClean="0"/>
              <a:t> rotation</a:t>
            </a:r>
            <a:endParaRPr lang="en-US" dirty="0"/>
          </a:p>
        </p:txBody>
      </p:sp>
      <p:graphicFrame>
        <p:nvGraphicFramePr>
          <p:cNvPr id="82952" name="Object 7"/>
          <p:cNvGraphicFramePr>
            <a:graphicFrameLocks noChangeAspect="1"/>
          </p:cNvGraphicFramePr>
          <p:nvPr/>
        </p:nvGraphicFramePr>
        <p:xfrm>
          <a:off x="2971800" y="1981200"/>
          <a:ext cx="3048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4" name="Equation" r:id="rId13" imgW="152280" imgH="215640" progId="Equation.3">
                  <p:embed/>
                </p:oleObj>
              </mc:Choice>
              <mc:Fallback>
                <p:oleObj name="Equation" r:id="rId13" imgW="15228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981200"/>
                        <a:ext cx="3048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Relative Orientation Example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1/7/2017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3924300" y="3771900"/>
            <a:ext cx="1447800" cy="76199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3370263" y="2507457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2164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2032000" y="3165475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3" name="Equation" r:id="rId3" imgW="164880" imgH="228600" progId="Equation.3">
                  <p:embed/>
                </p:oleObj>
              </mc:Choice>
              <mc:Fallback>
                <p:oleObj name="Equation" r:id="rId3" imgW="16488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3165475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5105400" y="4800600"/>
          <a:ext cx="8890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4" name="Equation" r:id="rId5" imgW="444240" imgH="228600" progId="Equation.3">
                  <p:embed/>
                </p:oleObj>
              </mc:Choice>
              <mc:Fallback>
                <p:oleObj name="Equation" r:id="rId5" imgW="44424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800600"/>
                        <a:ext cx="8890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>
            <a:off x="2438400" y="3429000"/>
            <a:ext cx="1854200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4267200" y="1143000"/>
          <a:ext cx="330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5" name="Equation" r:id="rId7" imgW="164880" imgH="228600" progId="Equation.3">
                  <p:embed/>
                </p:oleObj>
              </mc:Choice>
              <mc:Fallback>
                <p:oleObj name="Equation" r:id="rId7" imgW="16488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143000"/>
                        <a:ext cx="3302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2667000" y="1752600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6" name="Equation" r:id="rId9" imgW="152280" imgH="215640" progId="Equation.3">
                  <p:embed/>
                </p:oleObj>
              </mc:Choice>
              <mc:Fallback>
                <p:oleObj name="Equation" r:id="rId9" imgW="15228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752600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2" name="Object 7"/>
          <p:cNvGraphicFramePr>
            <a:graphicFrameLocks noChangeAspect="1"/>
          </p:cNvGraphicFramePr>
          <p:nvPr/>
        </p:nvGraphicFramePr>
        <p:xfrm>
          <a:off x="2578100" y="4572000"/>
          <a:ext cx="3302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7" name="Equation" r:id="rId11" imgW="164880" imgH="215640" progId="Equation.3">
                  <p:embed/>
                </p:oleObj>
              </mc:Choice>
              <mc:Fallback>
                <p:oleObj name="Equation" r:id="rId11" imgW="16488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4572000"/>
                        <a:ext cx="33020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Arrow Connector 23"/>
          <p:cNvCxnSpPr/>
          <p:nvPr/>
        </p:nvCxnSpPr>
        <p:spPr>
          <a:xfrm rot="2700000" flipH="1" flipV="1">
            <a:off x="2702050" y="2776409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8100000">
            <a:off x="2700259" y="4084558"/>
            <a:ext cx="1854200" cy="2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3976" name="Object 7"/>
          <p:cNvGraphicFramePr>
            <a:graphicFrameLocks noChangeAspect="1"/>
          </p:cNvGraphicFramePr>
          <p:nvPr/>
        </p:nvGraphicFramePr>
        <p:xfrm>
          <a:off x="3733800" y="2438400"/>
          <a:ext cx="5080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8" name="Equation" r:id="rId13" imgW="253800" imgH="177480" progId="Equation.3">
                  <p:embed/>
                </p:oleObj>
              </mc:Choice>
              <mc:Fallback>
                <p:oleObj name="Equation" r:id="rId13" imgW="25380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438400"/>
                        <a:ext cx="5080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Successive Rotations in Moving Frames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Suppose you perform a rotation in frame {0} to obtain {1}.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Then you perform a rotation in frame {1} to obtain {2}.</a:t>
            </a:r>
          </a:p>
          <a:p>
            <a:pPr marL="514350" indent="-514350">
              <a:buNone/>
            </a:pPr>
            <a:endParaRPr lang="en-CA" dirty="0" smtClean="0"/>
          </a:p>
          <a:p>
            <a:pPr marL="514350" indent="-514350">
              <a:buNone/>
            </a:pPr>
            <a:r>
              <a:rPr lang="en-CA" dirty="0" smtClean="0"/>
              <a:t>	What is the orientation of {2} relative to {0}?</a:t>
            </a:r>
            <a:endParaRPr lang="en-US" dirty="0"/>
          </a:p>
        </p:txBody>
      </p:sp>
      <p:graphicFrame>
        <p:nvGraphicFramePr>
          <p:cNvPr id="84994" name="Object 3"/>
          <p:cNvGraphicFramePr>
            <a:graphicFrameLocks noChangeAspect="1"/>
          </p:cNvGraphicFramePr>
          <p:nvPr/>
        </p:nvGraphicFramePr>
        <p:xfrm>
          <a:off x="6705600" y="5873750"/>
          <a:ext cx="8636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9" name="Equation" r:id="rId3" imgW="431640" imgH="228600" progId="Equation.3">
                  <p:embed/>
                </p:oleObj>
              </mc:Choice>
              <mc:Fallback>
                <p:oleObj name="Equation" r:id="rId3" imgW="43164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873750"/>
                        <a:ext cx="8636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rot="16200000" flipH="1">
            <a:off x="2019301" y="4762500"/>
            <a:ext cx="609601" cy="5334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592660" y="4274740"/>
            <a:ext cx="929482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838200" y="42672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0" name="Equation" r:id="rId5" imgW="164880" imgH="228600" progId="Equation.3">
                  <p:embed/>
                </p:oleObj>
              </mc:Choice>
              <mc:Fallback>
                <p:oleObj name="Equation" r:id="rId5" imgW="1648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2672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1371600" y="3429000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1" name="Equation" r:id="rId7" imgW="152280" imgH="215640" progId="Equation.3">
                  <p:embed/>
                </p:oleObj>
              </mc:Choice>
              <mc:Fallback>
                <p:oleObj name="Equation" r:id="rId7" imgW="15228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429000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rot="10800000">
            <a:off x="1143000" y="47244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990600" y="4953000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2" name="Equation" r:id="rId9" imgW="152280" imgH="215640" progId="Equation.3">
                  <p:embed/>
                </p:oleObj>
              </mc:Choice>
              <mc:Fallback>
                <p:oleObj name="Equation" r:id="rId9" imgW="15228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953000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2362200" y="5338763"/>
          <a:ext cx="9144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3" name="Equation" r:id="rId11" imgW="457200" imgH="228600" progId="Equation.3">
                  <p:embed/>
                </p:oleObj>
              </mc:Choice>
              <mc:Fallback>
                <p:oleObj name="Equation" r:id="rId11" imgW="45720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338763"/>
                        <a:ext cx="9144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V="1">
            <a:off x="1447518" y="4115082"/>
            <a:ext cx="847184" cy="38942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1219200" y="4724400"/>
            <a:ext cx="853918" cy="30479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7200901" y="4762500"/>
            <a:ext cx="609601" cy="5334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6774260" y="4274740"/>
            <a:ext cx="929482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6324600" y="47244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 rot="5400000">
            <a:off x="2167790" y="4918810"/>
            <a:ext cx="381000" cy="29698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  <a:gd name="connsiteX0" fmla="*/ 914400 w 914401"/>
              <a:gd name="connsiteY0" fmla="*/ 144580 h 296980"/>
              <a:gd name="connsiteX1" fmla="*/ 601779 w 914401"/>
              <a:gd name="connsiteY1" fmla="*/ 289159 h 296980"/>
              <a:gd name="connsiteX2" fmla="*/ 457200 w 914401"/>
              <a:gd name="connsiteY2" fmla="*/ 296980 h 296980"/>
              <a:gd name="connsiteX3" fmla="*/ 312621 w 914401"/>
              <a:gd name="connsiteY3" fmla="*/ 289159 h 296980"/>
              <a:gd name="connsiteX4" fmla="*/ 1 w 914401"/>
              <a:gd name="connsiteY4" fmla="*/ 144579 h 296980"/>
              <a:gd name="connsiteX5" fmla="*/ 0 w 914401"/>
              <a:gd name="connsiteY5" fmla="*/ 144579 h 296980"/>
              <a:gd name="connsiteX6" fmla="*/ 312621 w 914401"/>
              <a:gd name="connsiteY6" fmla="*/ 0 h 296980"/>
              <a:gd name="connsiteX0" fmla="*/ 914400 w 914401"/>
              <a:gd name="connsiteY0" fmla="*/ 144580 h 296980"/>
              <a:gd name="connsiteX1" fmla="*/ 601779 w 914401"/>
              <a:gd name="connsiteY1" fmla="*/ 289159 h 296980"/>
              <a:gd name="connsiteX2" fmla="*/ 457200 w 914401"/>
              <a:gd name="connsiteY2" fmla="*/ 296980 h 296980"/>
              <a:gd name="connsiteX3" fmla="*/ 312621 w 914401"/>
              <a:gd name="connsiteY3" fmla="*/ 289159 h 296980"/>
              <a:gd name="connsiteX4" fmla="*/ 1 w 914401"/>
              <a:gd name="connsiteY4" fmla="*/ 144579 h 296980"/>
              <a:gd name="connsiteX5" fmla="*/ 0 w 914401"/>
              <a:gd name="connsiteY5" fmla="*/ 144579 h 296980"/>
              <a:gd name="connsiteX6" fmla="*/ 312621 w 914401"/>
              <a:gd name="connsiteY6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1" h="296980">
                <a:moveTo>
                  <a:pt x="914400" y="144580"/>
                </a:moveTo>
                <a:cubicBezTo>
                  <a:pt x="834392" y="200653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5001" name="Object 4"/>
          <p:cNvGraphicFramePr>
            <a:graphicFrameLocks noChangeAspect="1"/>
          </p:cNvGraphicFramePr>
          <p:nvPr/>
        </p:nvGraphicFramePr>
        <p:xfrm>
          <a:off x="2032000" y="3433762"/>
          <a:ext cx="330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4" name="Equation" r:id="rId13" imgW="164880" imgH="228600" progId="Equation.3">
                  <p:embed/>
                </p:oleObj>
              </mc:Choice>
              <mc:Fallback>
                <p:oleObj name="Equation" r:id="rId13" imgW="16488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3433762"/>
                        <a:ext cx="3302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Arrow Connector 32"/>
          <p:cNvCxnSpPr/>
          <p:nvPr/>
        </p:nvCxnSpPr>
        <p:spPr>
          <a:xfrm rot="16200000" flipH="1">
            <a:off x="4610101" y="4762500"/>
            <a:ext cx="609601" cy="5334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648200" y="4739482"/>
            <a:ext cx="838200" cy="21351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Object 2"/>
          <p:cNvGraphicFramePr>
            <a:graphicFrameLocks noChangeAspect="1"/>
          </p:cNvGraphicFramePr>
          <p:nvPr/>
        </p:nvGraphicFramePr>
        <p:xfrm>
          <a:off x="3962400" y="5368925"/>
          <a:ext cx="330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5" name="Equation" r:id="rId15" imgW="164880" imgH="215640" progId="Equation.3">
                  <p:embed/>
                </p:oleObj>
              </mc:Choice>
              <mc:Fallback>
                <p:oleObj name="Equation" r:id="rId15" imgW="16488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368925"/>
                        <a:ext cx="330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2"/>
          <p:cNvGraphicFramePr>
            <a:graphicFrameLocks noChangeAspect="1"/>
          </p:cNvGraphicFramePr>
          <p:nvPr/>
        </p:nvGraphicFramePr>
        <p:xfrm>
          <a:off x="3683000" y="3429000"/>
          <a:ext cx="8636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6" name="Equation" r:id="rId17" imgW="431640" imgH="215640" progId="Equation.3">
                  <p:embed/>
                </p:oleObj>
              </mc:Choice>
              <mc:Fallback>
                <p:oleObj name="Equation" r:id="rId17" imgW="431640" imgH="215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3429000"/>
                        <a:ext cx="8636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Arrow Connector 36"/>
          <p:cNvCxnSpPr/>
          <p:nvPr/>
        </p:nvCxnSpPr>
        <p:spPr>
          <a:xfrm rot="5400000">
            <a:off x="4039394" y="4801394"/>
            <a:ext cx="684212" cy="5334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Object 8"/>
          <p:cNvGraphicFramePr>
            <a:graphicFrameLocks noChangeAspect="1"/>
          </p:cNvGraphicFramePr>
          <p:nvPr/>
        </p:nvGraphicFramePr>
        <p:xfrm>
          <a:off x="3505200" y="4648200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7" name="Equation" r:id="rId19" imgW="152280" imgH="215640" progId="Equation.3">
                  <p:embed/>
                </p:oleObj>
              </mc:Choice>
              <mc:Fallback>
                <p:oleObj name="Equation" r:id="rId19" imgW="152280" imgH="215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648200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7"/>
          <p:cNvGraphicFramePr>
            <a:graphicFrameLocks noChangeAspect="1"/>
          </p:cNvGraphicFramePr>
          <p:nvPr/>
        </p:nvGraphicFramePr>
        <p:xfrm>
          <a:off x="4876800" y="5257800"/>
          <a:ext cx="3302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8" name="Equation" r:id="rId20" imgW="164880" imgH="215640" progId="Equation.3">
                  <p:embed/>
                </p:oleObj>
              </mc:Choice>
              <mc:Fallback>
                <p:oleObj name="Equation" r:id="rId20" imgW="164880" imgH="215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257800"/>
                        <a:ext cx="33020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Arrow Connector 39"/>
          <p:cNvCxnSpPr/>
          <p:nvPr/>
        </p:nvCxnSpPr>
        <p:spPr>
          <a:xfrm rot="16200000" flipV="1">
            <a:off x="4038318" y="4115082"/>
            <a:ext cx="847184" cy="38942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 flipV="1">
            <a:off x="3810000" y="4724400"/>
            <a:ext cx="853918" cy="304799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5007" name="Object 15"/>
          <p:cNvGraphicFramePr>
            <a:graphicFrameLocks noChangeAspect="1"/>
          </p:cNvGraphicFramePr>
          <p:nvPr/>
        </p:nvGraphicFramePr>
        <p:xfrm>
          <a:off x="5334000" y="4376737"/>
          <a:ext cx="3556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9" name="Equation" r:id="rId22" imgW="177480" imgH="215640" progId="Equation.3">
                  <p:embed/>
                </p:oleObj>
              </mc:Choice>
              <mc:Fallback>
                <p:oleObj name="Equation" r:id="rId22" imgW="177480" imgH="2156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376737"/>
                        <a:ext cx="35560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Freeform 46"/>
          <p:cNvSpPr/>
          <p:nvPr/>
        </p:nvSpPr>
        <p:spPr>
          <a:xfrm rot="20400000">
            <a:off x="4054850" y="4065592"/>
            <a:ext cx="640081" cy="207886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 rot="16200000" flipV="1">
            <a:off x="6629118" y="4115082"/>
            <a:ext cx="847184" cy="38942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7239000" y="4724400"/>
            <a:ext cx="838200" cy="21351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6630194" y="4786312"/>
            <a:ext cx="684212" cy="5334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5008" name="Object 3"/>
          <p:cNvGraphicFramePr>
            <a:graphicFrameLocks noChangeAspect="1"/>
          </p:cNvGraphicFramePr>
          <p:nvPr/>
        </p:nvGraphicFramePr>
        <p:xfrm>
          <a:off x="6527800" y="5368925"/>
          <a:ext cx="330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0" name="Equation" r:id="rId24" imgW="164880" imgH="215640" progId="Equation.3">
                  <p:embed/>
                </p:oleObj>
              </mc:Choice>
              <mc:Fallback>
                <p:oleObj name="Equation" r:id="rId24" imgW="164880" imgH="2156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0" y="5368925"/>
                        <a:ext cx="330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9" name="Object 17"/>
          <p:cNvGraphicFramePr>
            <a:graphicFrameLocks noChangeAspect="1"/>
          </p:cNvGraphicFramePr>
          <p:nvPr/>
        </p:nvGraphicFramePr>
        <p:xfrm>
          <a:off x="7950200" y="4376738"/>
          <a:ext cx="3556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1" name="Equation" r:id="rId25" imgW="177480" imgH="215640" progId="Equation.3">
                  <p:embed/>
                </p:oleObj>
              </mc:Choice>
              <mc:Fallback>
                <p:oleObj name="Equation" r:id="rId25" imgW="177480" imgH="2156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0200" y="4376738"/>
                        <a:ext cx="3556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0" name="Object 4"/>
          <p:cNvGraphicFramePr>
            <a:graphicFrameLocks noChangeAspect="1"/>
          </p:cNvGraphicFramePr>
          <p:nvPr/>
        </p:nvGraphicFramePr>
        <p:xfrm>
          <a:off x="7239000" y="3433763"/>
          <a:ext cx="3302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2" name="Equation" r:id="rId26" imgW="164880" imgH="228600" progId="Equation.3">
                  <p:embed/>
                </p:oleObj>
              </mc:Choice>
              <mc:Fallback>
                <p:oleObj name="Equation" r:id="rId26" imgW="164880" imgH="2286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3433763"/>
                        <a:ext cx="3302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1" name="Object 3"/>
          <p:cNvGraphicFramePr>
            <a:graphicFrameLocks noChangeAspect="1"/>
          </p:cNvGraphicFramePr>
          <p:nvPr/>
        </p:nvGraphicFramePr>
        <p:xfrm>
          <a:off x="6019800" y="42672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3" name="Equation" r:id="rId27" imgW="164880" imgH="228600" progId="Equation.3">
                  <p:embed/>
                </p:oleObj>
              </mc:Choice>
              <mc:Fallback>
                <p:oleObj name="Equation" r:id="rId27" imgW="164880" imgH="2286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2672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2" name="Object 20"/>
          <p:cNvGraphicFramePr>
            <a:graphicFrameLocks noChangeAspect="1"/>
          </p:cNvGraphicFramePr>
          <p:nvPr/>
        </p:nvGraphicFramePr>
        <p:xfrm>
          <a:off x="7543800" y="5334000"/>
          <a:ext cx="3556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4" name="Equation" r:id="rId28" imgW="177480" imgH="228600" progId="Equation.3">
                  <p:embed/>
                </p:oleObj>
              </mc:Choice>
              <mc:Fallback>
                <p:oleObj name="Equation" r:id="rId28" imgW="177480" imgH="2286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5334000"/>
                        <a:ext cx="3556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3" name="Object 4"/>
          <p:cNvGraphicFramePr>
            <a:graphicFrameLocks noChangeAspect="1"/>
          </p:cNvGraphicFramePr>
          <p:nvPr/>
        </p:nvGraphicFramePr>
        <p:xfrm>
          <a:off x="6553200" y="3443288"/>
          <a:ext cx="3302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5" name="Equation" r:id="rId30" imgW="164880" imgH="215640" progId="Equation.3">
                  <p:embed/>
                </p:oleObj>
              </mc:Choice>
              <mc:Fallback>
                <p:oleObj name="Equation" r:id="rId30" imgW="164880" imgH="21564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443288"/>
                        <a:ext cx="3302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4" name="Object 8"/>
          <p:cNvGraphicFramePr>
            <a:graphicFrameLocks noChangeAspect="1"/>
          </p:cNvGraphicFramePr>
          <p:nvPr/>
        </p:nvGraphicFramePr>
        <p:xfrm>
          <a:off x="2590800" y="4495800"/>
          <a:ext cx="25400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6" name="Equation" r:id="rId32" imgW="126720" imgH="203040" progId="Equation.3">
                  <p:embed/>
                </p:oleObj>
              </mc:Choice>
              <mc:Fallback>
                <p:oleObj name="Equation" r:id="rId32" imgW="126720" imgH="20304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495800"/>
                        <a:ext cx="254000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5" name="Object 8"/>
          <p:cNvGraphicFramePr>
            <a:graphicFrameLocks noChangeAspect="1"/>
          </p:cNvGraphicFramePr>
          <p:nvPr/>
        </p:nvGraphicFramePr>
        <p:xfrm>
          <a:off x="3733800" y="4067175"/>
          <a:ext cx="2540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7" name="Equation" r:id="rId34" imgW="126720" imgH="177480" progId="Equation.3">
                  <p:embed/>
                </p:oleObj>
              </mc:Choice>
              <mc:Fallback>
                <p:oleObj name="Equation" r:id="rId34" imgW="126720" imgH="17748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067175"/>
                        <a:ext cx="2540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6" name="Object 3"/>
          <p:cNvGraphicFramePr>
            <a:graphicFrameLocks noChangeAspect="1"/>
          </p:cNvGraphicFramePr>
          <p:nvPr/>
        </p:nvGraphicFramePr>
        <p:xfrm>
          <a:off x="4000500" y="5891212"/>
          <a:ext cx="11430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8" name="Equation" r:id="rId36" imgW="571320" imgH="253800" progId="Equation.3">
                  <p:embed/>
                </p:oleObj>
              </mc:Choice>
              <mc:Fallback>
                <p:oleObj name="Equation" r:id="rId36" imgW="571320" imgH="25380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5891212"/>
                        <a:ext cx="1143000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7" name="Object 3"/>
          <p:cNvGraphicFramePr>
            <a:graphicFrameLocks noChangeAspect="1"/>
          </p:cNvGraphicFramePr>
          <p:nvPr/>
        </p:nvGraphicFramePr>
        <p:xfrm>
          <a:off x="1447800" y="5891212"/>
          <a:ext cx="11938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9" name="Equation" r:id="rId38" imgW="596880" imgH="253800" progId="Equation.3">
                  <p:embed/>
                </p:oleObj>
              </mc:Choice>
              <mc:Fallback>
                <p:oleObj name="Equation" r:id="rId38" imgW="596880" imgH="25380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891212"/>
                        <a:ext cx="1193800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Successive Rotations in a Fixed Frame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Suppose you perform a rotation in frame {0} to obtain {1}.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Then you rotate {1} in frame {0} to obtain {2}.</a:t>
            </a:r>
          </a:p>
          <a:p>
            <a:pPr marL="514350" indent="-514350">
              <a:buNone/>
            </a:pPr>
            <a:endParaRPr lang="en-CA" dirty="0" smtClean="0"/>
          </a:p>
          <a:p>
            <a:pPr marL="514350" indent="-514350">
              <a:buNone/>
            </a:pPr>
            <a:r>
              <a:rPr lang="en-CA" dirty="0" smtClean="0"/>
              <a:t>	What is the orientation of {2} relative to {0}?</a:t>
            </a:r>
            <a:endParaRPr lang="en-US" dirty="0"/>
          </a:p>
        </p:txBody>
      </p:sp>
      <p:graphicFrame>
        <p:nvGraphicFramePr>
          <p:cNvPr id="84994" name="Object 3"/>
          <p:cNvGraphicFramePr>
            <a:graphicFrameLocks noChangeAspect="1"/>
          </p:cNvGraphicFramePr>
          <p:nvPr/>
        </p:nvGraphicFramePr>
        <p:xfrm>
          <a:off x="6705600" y="5873750"/>
          <a:ext cx="8636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3" name="Equation" r:id="rId3" imgW="431640" imgH="228600" progId="Equation.3">
                  <p:embed/>
                </p:oleObj>
              </mc:Choice>
              <mc:Fallback>
                <p:oleObj name="Equation" r:id="rId3" imgW="43164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873750"/>
                        <a:ext cx="8636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rot="16200000" flipH="1">
            <a:off x="2019301" y="4762500"/>
            <a:ext cx="609601" cy="5334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592660" y="4274740"/>
            <a:ext cx="929482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838200" y="42672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4" name="Equation" r:id="rId5" imgW="164880" imgH="228600" progId="Equation.3">
                  <p:embed/>
                </p:oleObj>
              </mc:Choice>
              <mc:Fallback>
                <p:oleObj name="Equation" r:id="rId5" imgW="1648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2672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1371600" y="3429000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5" name="Equation" r:id="rId7" imgW="152280" imgH="215640" progId="Equation.3">
                  <p:embed/>
                </p:oleObj>
              </mc:Choice>
              <mc:Fallback>
                <p:oleObj name="Equation" r:id="rId7" imgW="15228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429000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rot="10800000">
            <a:off x="1143000" y="47244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990600" y="4953000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6" name="Equation" r:id="rId9" imgW="152280" imgH="215640" progId="Equation.3">
                  <p:embed/>
                </p:oleObj>
              </mc:Choice>
              <mc:Fallback>
                <p:oleObj name="Equation" r:id="rId9" imgW="15228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953000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2362200" y="5338763"/>
          <a:ext cx="9144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7" name="Equation" r:id="rId11" imgW="457200" imgH="228600" progId="Equation.3">
                  <p:embed/>
                </p:oleObj>
              </mc:Choice>
              <mc:Fallback>
                <p:oleObj name="Equation" r:id="rId11" imgW="4572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338763"/>
                        <a:ext cx="9144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V="1">
            <a:off x="1447518" y="4115082"/>
            <a:ext cx="847184" cy="38942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1219200" y="4724400"/>
            <a:ext cx="853918" cy="30479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7200901" y="4762500"/>
            <a:ext cx="609601" cy="5334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6774260" y="4274740"/>
            <a:ext cx="929482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6324600" y="47244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 rot="5400000">
            <a:off x="2167790" y="4918810"/>
            <a:ext cx="381000" cy="29698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  <a:gd name="connsiteX0" fmla="*/ 914400 w 914401"/>
              <a:gd name="connsiteY0" fmla="*/ 144580 h 296980"/>
              <a:gd name="connsiteX1" fmla="*/ 601779 w 914401"/>
              <a:gd name="connsiteY1" fmla="*/ 289159 h 296980"/>
              <a:gd name="connsiteX2" fmla="*/ 457200 w 914401"/>
              <a:gd name="connsiteY2" fmla="*/ 296980 h 296980"/>
              <a:gd name="connsiteX3" fmla="*/ 312621 w 914401"/>
              <a:gd name="connsiteY3" fmla="*/ 289159 h 296980"/>
              <a:gd name="connsiteX4" fmla="*/ 1 w 914401"/>
              <a:gd name="connsiteY4" fmla="*/ 144579 h 296980"/>
              <a:gd name="connsiteX5" fmla="*/ 0 w 914401"/>
              <a:gd name="connsiteY5" fmla="*/ 144579 h 296980"/>
              <a:gd name="connsiteX6" fmla="*/ 312621 w 914401"/>
              <a:gd name="connsiteY6" fmla="*/ 0 h 296980"/>
              <a:gd name="connsiteX0" fmla="*/ 914400 w 914401"/>
              <a:gd name="connsiteY0" fmla="*/ 144580 h 296980"/>
              <a:gd name="connsiteX1" fmla="*/ 601779 w 914401"/>
              <a:gd name="connsiteY1" fmla="*/ 289159 h 296980"/>
              <a:gd name="connsiteX2" fmla="*/ 457200 w 914401"/>
              <a:gd name="connsiteY2" fmla="*/ 296980 h 296980"/>
              <a:gd name="connsiteX3" fmla="*/ 312621 w 914401"/>
              <a:gd name="connsiteY3" fmla="*/ 289159 h 296980"/>
              <a:gd name="connsiteX4" fmla="*/ 1 w 914401"/>
              <a:gd name="connsiteY4" fmla="*/ 144579 h 296980"/>
              <a:gd name="connsiteX5" fmla="*/ 0 w 914401"/>
              <a:gd name="connsiteY5" fmla="*/ 144579 h 296980"/>
              <a:gd name="connsiteX6" fmla="*/ 312621 w 914401"/>
              <a:gd name="connsiteY6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1" h="296980">
                <a:moveTo>
                  <a:pt x="914400" y="144580"/>
                </a:moveTo>
                <a:cubicBezTo>
                  <a:pt x="834392" y="200653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5001" name="Object 4"/>
          <p:cNvGraphicFramePr>
            <a:graphicFrameLocks noChangeAspect="1"/>
          </p:cNvGraphicFramePr>
          <p:nvPr/>
        </p:nvGraphicFramePr>
        <p:xfrm>
          <a:off x="2032000" y="3433762"/>
          <a:ext cx="330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8" name="Equation" r:id="rId13" imgW="164880" imgH="228600" progId="Equation.3">
                  <p:embed/>
                </p:oleObj>
              </mc:Choice>
              <mc:Fallback>
                <p:oleObj name="Equation" r:id="rId13" imgW="16488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3433762"/>
                        <a:ext cx="3302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Arrow Connector 32"/>
          <p:cNvCxnSpPr/>
          <p:nvPr/>
        </p:nvCxnSpPr>
        <p:spPr>
          <a:xfrm rot="16200000" flipH="1">
            <a:off x="4610101" y="4762500"/>
            <a:ext cx="609601" cy="5334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Object 2"/>
          <p:cNvGraphicFramePr>
            <a:graphicFrameLocks noChangeAspect="1"/>
          </p:cNvGraphicFramePr>
          <p:nvPr/>
        </p:nvGraphicFramePr>
        <p:xfrm>
          <a:off x="4114800" y="5257800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9" name="Equation" r:id="rId15" imgW="152280" imgH="215640" progId="Equation.3">
                  <p:embed/>
                </p:oleObj>
              </mc:Choice>
              <mc:Fallback>
                <p:oleObj name="Equation" r:id="rId15" imgW="15228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257800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2"/>
          <p:cNvGraphicFramePr>
            <a:graphicFrameLocks noChangeAspect="1"/>
          </p:cNvGraphicFramePr>
          <p:nvPr/>
        </p:nvGraphicFramePr>
        <p:xfrm>
          <a:off x="4114800" y="3540125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70" name="Equation" r:id="rId17" imgW="152280" imgH="215640" progId="Equation.3">
                  <p:embed/>
                </p:oleObj>
              </mc:Choice>
              <mc:Fallback>
                <p:oleObj name="Equation" r:id="rId17" imgW="15228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540125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7"/>
          <p:cNvGraphicFramePr>
            <a:graphicFrameLocks noChangeAspect="1"/>
          </p:cNvGraphicFramePr>
          <p:nvPr/>
        </p:nvGraphicFramePr>
        <p:xfrm>
          <a:off x="4953000" y="5338763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71" name="Equation" r:id="rId19" imgW="177480" imgH="228600" progId="Equation.3">
                  <p:embed/>
                </p:oleObj>
              </mc:Choice>
              <mc:Fallback>
                <p:oleObj name="Equation" r:id="rId19" imgW="17748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338763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7" name="Object 15"/>
          <p:cNvGraphicFramePr>
            <a:graphicFrameLocks noChangeAspect="1"/>
          </p:cNvGraphicFramePr>
          <p:nvPr/>
        </p:nvGraphicFramePr>
        <p:xfrm>
          <a:off x="5219700" y="4038600"/>
          <a:ext cx="3302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72" name="Equation" r:id="rId21" imgW="164880" imgH="215640" progId="Equation.3">
                  <p:embed/>
                </p:oleObj>
              </mc:Choice>
              <mc:Fallback>
                <p:oleObj name="Equation" r:id="rId21" imgW="164880" imgH="2156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4038600"/>
                        <a:ext cx="33020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Freeform 46"/>
          <p:cNvSpPr/>
          <p:nvPr/>
        </p:nvSpPr>
        <p:spPr>
          <a:xfrm rot="21600000">
            <a:off x="4343400" y="3117922"/>
            <a:ext cx="640081" cy="207886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 rot="16200000" flipV="1">
            <a:off x="6705318" y="4191282"/>
            <a:ext cx="923384" cy="16082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7239000" y="4572000"/>
            <a:ext cx="838200" cy="1524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6775053" y="4946253"/>
            <a:ext cx="699294" cy="2286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5008" name="Object 3"/>
          <p:cNvGraphicFramePr>
            <a:graphicFrameLocks noChangeAspect="1"/>
          </p:cNvGraphicFramePr>
          <p:nvPr/>
        </p:nvGraphicFramePr>
        <p:xfrm>
          <a:off x="6705600" y="5257800"/>
          <a:ext cx="330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73" name="Equation" r:id="rId23" imgW="164880" imgH="215640" progId="Equation.3">
                  <p:embed/>
                </p:oleObj>
              </mc:Choice>
              <mc:Fallback>
                <p:oleObj name="Equation" r:id="rId23" imgW="164880" imgH="215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257800"/>
                        <a:ext cx="330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9" name="Object 17"/>
          <p:cNvGraphicFramePr>
            <a:graphicFrameLocks noChangeAspect="1"/>
          </p:cNvGraphicFramePr>
          <p:nvPr/>
        </p:nvGraphicFramePr>
        <p:xfrm>
          <a:off x="7848600" y="4038600"/>
          <a:ext cx="3556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74" name="Equation" r:id="rId25" imgW="177480" imgH="215640" progId="Equation.3">
                  <p:embed/>
                </p:oleObj>
              </mc:Choice>
              <mc:Fallback>
                <p:oleObj name="Equation" r:id="rId25" imgW="177480" imgH="2156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4038600"/>
                        <a:ext cx="3556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0" name="Object 4"/>
          <p:cNvGraphicFramePr>
            <a:graphicFrameLocks noChangeAspect="1"/>
          </p:cNvGraphicFramePr>
          <p:nvPr/>
        </p:nvGraphicFramePr>
        <p:xfrm>
          <a:off x="7239000" y="3433763"/>
          <a:ext cx="3302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75" name="Equation" r:id="rId27" imgW="164880" imgH="228600" progId="Equation.3">
                  <p:embed/>
                </p:oleObj>
              </mc:Choice>
              <mc:Fallback>
                <p:oleObj name="Equation" r:id="rId27" imgW="164880" imgH="2286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3433763"/>
                        <a:ext cx="3302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1" name="Object 3"/>
          <p:cNvGraphicFramePr>
            <a:graphicFrameLocks noChangeAspect="1"/>
          </p:cNvGraphicFramePr>
          <p:nvPr/>
        </p:nvGraphicFramePr>
        <p:xfrm>
          <a:off x="6019800" y="42672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76" name="Equation" r:id="rId28" imgW="164880" imgH="228600" progId="Equation.3">
                  <p:embed/>
                </p:oleObj>
              </mc:Choice>
              <mc:Fallback>
                <p:oleObj name="Equation" r:id="rId28" imgW="164880" imgH="2286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2672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2" name="Object 20"/>
          <p:cNvGraphicFramePr>
            <a:graphicFrameLocks noChangeAspect="1"/>
          </p:cNvGraphicFramePr>
          <p:nvPr/>
        </p:nvGraphicFramePr>
        <p:xfrm>
          <a:off x="7543800" y="5334000"/>
          <a:ext cx="3556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77" name="Equation" r:id="rId29" imgW="177480" imgH="228600" progId="Equation.3">
                  <p:embed/>
                </p:oleObj>
              </mc:Choice>
              <mc:Fallback>
                <p:oleObj name="Equation" r:id="rId29" imgW="177480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5334000"/>
                        <a:ext cx="3556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3" name="Object 4"/>
          <p:cNvGraphicFramePr>
            <a:graphicFrameLocks noChangeAspect="1"/>
          </p:cNvGraphicFramePr>
          <p:nvPr/>
        </p:nvGraphicFramePr>
        <p:xfrm>
          <a:off x="6705600" y="3538538"/>
          <a:ext cx="3302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78" name="Equation" r:id="rId31" imgW="164880" imgH="215640" progId="Equation.3">
                  <p:embed/>
                </p:oleObj>
              </mc:Choice>
              <mc:Fallback>
                <p:oleObj name="Equation" r:id="rId31" imgW="164880" imgH="2156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538538"/>
                        <a:ext cx="3302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4" name="Object 8"/>
          <p:cNvGraphicFramePr>
            <a:graphicFrameLocks noChangeAspect="1"/>
          </p:cNvGraphicFramePr>
          <p:nvPr/>
        </p:nvGraphicFramePr>
        <p:xfrm>
          <a:off x="2590800" y="4495800"/>
          <a:ext cx="25400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79" name="Equation" r:id="rId33" imgW="126720" imgH="203040" progId="Equation.3">
                  <p:embed/>
                </p:oleObj>
              </mc:Choice>
              <mc:Fallback>
                <p:oleObj name="Equation" r:id="rId33" imgW="126720" imgH="20304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495800"/>
                        <a:ext cx="254000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5" name="Object 8"/>
          <p:cNvGraphicFramePr>
            <a:graphicFrameLocks noChangeAspect="1"/>
          </p:cNvGraphicFramePr>
          <p:nvPr/>
        </p:nvGraphicFramePr>
        <p:xfrm>
          <a:off x="4013200" y="2943225"/>
          <a:ext cx="2540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80" name="Equation" r:id="rId35" imgW="126720" imgH="177480" progId="Equation.3">
                  <p:embed/>
                </p:oleObj>
              </mc:Choice>
              <mc:Fallback>
                <p:oleObj name="Equation" r:id="rId35" imgW="126720" imgH="17748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200" y="2943225"/>
                        <a:ext cx="2540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6" name="Object 3"/>
          <p:cNvGraphicFramePr>
            <a:graphicFrameLocks noChangeAspect="1"/>
          </p:cNvGraphicFramePr>
          <p:nvPr/>
        </p:nvGraphicFramePr>
        <p:xfrm>
          <a:off x="4051300" y="5905500"/>
          <a:ext cx="10414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81" name="Equation" r:id="rId37" imgW="520560" imgH="241200" progId="Equation.3">
                  <p:embed/>
                </p:oleObj>
              </mc:Choice>
              <mc:Fallback>
                <p:oleObj name="Equation" r:id="rId37" imgW="520560" imgH="2412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300" y="5905500"/>
                        <a:ext cx="1041400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7" name="Object 3"/>
          <p:cNvGraphicFramePr>
            <a:graphicFrameLocks noChangeAspect="1"/>
          </p:cNvGraphicFramePr>
          <p:nvPr/>
        </p:nvGraphicFramePr>
        <p:xfrm>
          <a:off x="1447800" y="5891212"/>
          <a:ext cx="11938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82" name="Equation" r:id="rId39" imgW="596880" imgH="253800" progId="Equation.3">
                  <p:embed/>
                </p:oleObj>
              </mc:Choice>
              <mc:Fallback>
                <p:oleObj name="Equation" r:id="rId39" imgW="596880" imgH="2538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891212"/>
                        <a:ext cx="1193800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6" name="Straight Arrow Connector 45"/>
          <p:cNvCxnSpPr/>
          <p:nvPr/>
        </p:nvCxnSpPr>
        <p:spPr>
          <a:xfrm rot="5400000" flipH="1" flipV="1">
            <a:off x="4183460" y="4274740"/>
            <a:ext cx="929482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6039" name="Object 4"/>
          <p:cNvGraphicFramePr>
            <a:graphicFrameLocks noChangeAspect="1"/>
          </p:cNvGraphicFramePr>
          <p:nvPr/>
        </p:nvGraphicFramePr>
        <p:xfrm>
          <a:off x="4648200" y="3429000"/>
          <a:ext cx="3302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83" name="Equation" r:id="rId41" imgW="164880" imgH="228600" progId="Equation.3">
                  <p:embed/>
                </p:oleObj>
              </mc:Choice>
              <mc:Fallback>
                <p:oleObj name="Equation" r:id="rId41" imgW="164880" imgH="2286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429000"/>
                        <a:ext cx="3302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4" name="Straight Arrow Connector 53"/>
          <p:cNvCxnSpPr/>
          <p:nvPr/>
        </p:nvCxnSpPr>
        <p:spPr>
          <a:xfrm rot="10800000">
            <a:off x="3733800" y="47244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4184253" y="4959747"/>
            <a:ext cx="699294" cy="2286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6200000" flipV="1">
            <a:off x="4114518" y="4191283"/>
            <a:ext cx="923384" cy="16082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6040" name="Object 3"/>
          <p:cNvGraphicFramePr>
            <a:graphicFrameLocks noChangeAspect="1"/>
          </p:cNvGraphicFramePr>
          <p:nvPr/>
        </p:nvGraphicFramePr>
        <p:xfrm>
          <a:off x="3429000" y="42672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84" name="Equation" r:id="rId42" imgW="164880" imgH="228600" progId="Equation.3">
                  <p:embed/>
                </p:oleObj>
              </mc:Choice>
              <mc:Fallback>
                <p:oleObj name="Equation" r:id="rId42" imgW="164880" imgH="22860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2672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7" name="Straight Arrow Connector 56"/>
          <p:cNvCxnSpPr/>
          <p:nvPr/>
        </p:nvCxnSpPr>
        <p:spPr>
          <a:xfrm rot="5400000" flipH="1" flipV="1">
            <a:off x="4183460" y="3436540"/>
            <a:ext cx="929482" cy="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4648200" y="4572000"/>
            <a:ext cx="838200" cy="1524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840</TotalTime>
  <Words>238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Bookman Old Style</vt:lpstr>
      <vt:lpstr>Calibri</vt:lpstr>
      <vt:lpstr>Gill Sans MT</vt:lpstr>
      <vt:lpstr>Times New Roman</vt:lpstr>
      <vt:lpstr>Wingdings</vt:lpstr>
      <vt:lpstr>Wingdings 3</vt:lpstr>
      <vt:lpstr>Origin</vt:lpstr>
      <vt:lpstr>Equation</vt:lpstr>
      <vt:lpstr>Day 03</vt:lpstr>
      <vt:lpstr>Properties of Rotation Matrices</vt:lpstr>
      <vt:lpstr>Rotations in 3D</vt:lpstr>
      <vt:lpstr>Rotation About z-axis</vt:lpstr>
      <vt:lpstr>Rotation About x-axis</vt:lpstr>
      <vt:lpstr>Rotation About y-axis</vt:lpstr>
      <vt:lpstr>Relative Orientation Example</vt:lpstr>
      <vt:lpstr>Successive Rotations in Moving Frames</vt:lpstr>
      <vt:lpstr>Successive Rotations in a Fixed Frame</vt:lpstr>
      <vt:lpstr>Composition of Rotations</vt:lpstr>
      <vt:lpstr>Rotation About a Unit Axis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Windows User</cp:lastModifiedBy>
  <cp:revision>14</cp:revision>
  <dcterms:created xsi:type="dcterms:W3CDTF">2011-01-07T01:27:12Z</dcterms:created>
  <dcterms:modified xsi:type="dcterms:W3CDTF">2017-01-08T04:11:54Z</dcterms:modified>
</cp:coreProperties>
</file>