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3" r:id="rId3"/>
    <p:sldId id="265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88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3.wmf"/><Relationship Id="rId6" Type="http://schemas.openxmlformats.org/officeDocument/2006/relationships/image" Target="../media/image16.wmf"/><Relationship Id="rId5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3.wmf"/><Relationship Id="rId16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7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21.wmf"/><Relationship Id="rId7" Type="http://schemas.openxmlformats.org/officeDocument/2006/relationships/image" Target="../media/image34.wmf"/><Relationship Id="rId12" Type="http://schemas.openxmlformats.org/officeDocument/2006/relationships/image" Target="../media/image27.wmf"/><Relationship Id="rId17" Type="http://schemas.openxmlformats.org/officeDocument/2006/relationships/image" Target="../media/image38.wmf"/><Relationship Id="rId2" Type="http://schemas.openxmlformats.org/officeDocument/2006/relationships/image" Target="../media/image3.wmf"/><Relationship Id="rId16" Type="http://schemas.openxmlformats.org/officeDocument/2006/relationships/image" Target="../media/image31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4.wmf"/><Relationship Id="rId5" Type="http://schemas.openxmlformats.org/officeDocument/2006/relationships/image" Target="../media/image22.wmf"/><Relationship Id="rId15" Type="http://schemas.openxmlformats.org/officeDocument/2006/relationships/image" Target="../media/image30.wmf"/><Relationship Id="rId10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image" Target="../media/image36.wmf"/><Relationship Id="rId1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.wmf"/><Relationship Id="rId7" Type="http://schemas.openxmlformats.org/officeDocument/2006/relationships/image" Target="../media/image45.wmf"/><Relationship Id="rId2" Type="http://schemas.openxmlformats.org/officeDocument/2006/relationships/image" Target="../media/image3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6.wmf"/><Relationship Id="rId9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66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3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88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7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25.wmf"/><Relationship Id="rId26" Type="http://schemas.openxmlformats.org/officeDocument/2006/relationships/oleObject" Target="../embeddings/oleObject47.bin"/><Relationship Id="rId39" Type="http://schemas.openxmlformats.org/officeDocument/2006/relationships/image" Target="../media/image33.wmf"/><Relationship Id="rId3" Type="http://schemas.openxmlformats.org/officeDocument/2006/relationships/oleObject" Target="../embeddings/oleObject34.bin"/><Relationship Id="rId21" Type="http://schemas.openxmlformats.org/officeDocument/2006/relationships/image" Target="../media/image26.wmf"/><Relationship Id="rId34" Type="http://schemas.openxmlformats.org/officeDocument/2006/relationships/oleObject" Target="../embeddings/oleObject52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6.bin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oleObject" Target="../embeddings/oleObject43.bin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8.bin"/><Relationship Id="rId24" Type="http://schemas.openxmlformats.org/officeDocument/2006/relationships/oleObject" Target="../embeddings/oleObject45.bin"/><Relationship Id="rId32" Type="http://schemas.openxmlformats.org/officeDocument/2006/relationships/oleObject" Target="../embeddings/oleObject51.bin"/><Relationship Id="rId37" Type="http://schemas.openxmlformats.org/officeDocument/2006/relationships/image" Target="../media/image32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image" Target="../media/image27.wmf"/><Relationship Id="rId28" Type="http://schemas.openxmlformats.org/officeDocument/2006/relationships/oleObject" Target="../embeddings/oleObject49.bin"/><Relationship Id="rId36" Type="http://schemas.openxmlformats.org/officeDocument/2006/relationships/oleObject" Target="../embeddings/oleObject53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42.bin"/><Relationship Id="rId31" Type="http://schemas.openxmlformats.org/officeDocument/2006/relationships/image" Target="../media/image29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23.wmf"/><Relationship Id="rId22" Type="http://schemas.openxmlformats.org/officeDocument/2006/relationships/oleObject" Target="../embeddings/oleObject44.bin"/><Relationship Id="rId27" Type="http://schemas.openxmlformats.org/officeDocument/2006/relationships/oleObject" Target="../embeddings/oleObject48.bin"/><Relationship Id="rId30" Type="http://schemas.openxmlformats.org/officeDocument/2006/relationships/oleObject" Target="../embeddings/oleObject50.bin"/><Relationship Id="rId35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35.wmf"/><Relationship Id="rId26" Type="http://schemas.openxmlformats.org/officeDocument/2006/relationships/image" Target="../media/image27.wmf"/><Relationship Id="rId39" Type="http://schemas.openxmlformats.org/officeDocument/2006/relationships/oleObject" Target="../embeddings/oleObject74.bin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34" Type="http://schemas.openxmlformats.org/officeDocument/2006/relationships/image" Target="../media/image30.wmf"/><Relationship Id="rId42" Type="http://schemas.openxmlformats.org/officeDocument/2006/relationships/oleObject" Target="../embeddings/oleObject76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33" Type="http://schemas.openxmlformats.org/officeDocument/2006/relationships/oleObject" Target="../embeddings/oleObject71.bin"/><Relationship Id="rId38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29" Type="http://schemas.openxmlformats.org/officeDocument/2006/relationships/oleObject" Target="../embeddings/oleObject69.bin"/><Relationship Id="rId41" Type="http://schemas.openxmlformats.org/officeDocument/2006/relationships/oleObject" Target="../embeddings/oleObject75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24.wmf"/><Relationship Id="rId32" Type="http://schemas.openxmlformats.org/officeDocument/2006/relationships/image" Target="../media/image29.wmf"/><Relationship Id="rId37" Type="http://schemas.openxmlformats.org/officeDocument/2006/relationships/oleObject" Target="../embeddings/oleObject73.bin"/><Relationship Id="rId40" Type="http://schemas.openxmlformats.org/officeDocument/2006/relationships/image" Target="../media/image33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oleObject" Target="../embeddings/oleObject68.bin"/><Relationship Id="rId36" Type="http://schemas.openxmlformats.org/officeDocument/2006/relationships/image" Target="../media/image31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63.bin"/><Relationship Id="rId31" Type="http://schemas.openxmlformats.org/officeDocument/2006/relationships/oleObject" Target="../embeddings/oleObject70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23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28.wmf"/><Relationship Id="rId35" Type="http://schemas.openxmlformats.org/officeDocument/2006/relationships/oleObject" Target="../embeddings/oleObject7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Rotations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1/7/2017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Composition of Rotations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Given a fixed frame {0} and a current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current frame</a:t>
            </a:r>
            <a:r>
              <a:rPr lang="en-CA" dirty="0" smtClean="0"/>
              <a:t> {1} then use </a:t>
            </a:r>
            <a:r>
              <a:rPr lang="en-CA" dirty="0" err="1" smtClean="0"/>
              <a:t>postmulitplication</a:t>
            </a:r>
            <a:r>
              <a:rPr lang="en-CA" dirty="0" smtClean="0"/>
              <a:t> to obtain:</a:t>
            </a:r>
          </a:p>
          <a:p>
            <a:pPr marL="514350" indent="-514350"/>
            <a:endParaRPr lang="en-CA" dirty="0" smtClean="0"/>
          </a:p>
          <a:p>
            <a:pPr marL="514350" indent="-514350"/>
            <a:endParaRPr lang="en-CA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Given a fixed frame {0} and a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fixed frame</a:t>
            </a:r>
            <a:r>
              <a:rPr lang="en-CA" dirty="0" smtClean="0"/>
              <a:t> {0} then use </a:t>
            </a:r>
            <a:r>
              <a:rPr lang="en-CA" dirty="0" err="1" smtClean="0"/>
              <a:t>premultiplication</a:t>
            </a:r>
            <a:r>
              <a:rPr lang="en-CA" dirty="0" smtClean="0"/>
              <a:t> to obtain:</a:t>
            </a:r>
            <a:endParaRPr lang="en-US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7670800" y="822325"/>
          <a:ext cx="406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3" imgW="203040" imgH="228600" progId="Equation.3">
                  <p:embed/>
                </p:oleObj>
              </mc:Choice>
              <mc:Fallback>
                <p:oleObj name="Equation" r:id="rId3" imgW="203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0800" y="822325"/>
                        <a:ext cx="406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3937000" y="4495800"/>
          <a:ext cx="12700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Equation" r:id="rId5" imgW="634680" imgH="228600" progId="Equation.3">
                  <p:embed/>
                </p:oleObj>
              </mc:Choice>
              <mc:Fallback>
                <p:oleObj name="Equation" r:id="rId5" imgW="6346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495800"/>
                        <a:ext cx="12700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4" name="Object 3"/>
          <p:cNvGraphicFramePr>
            <a:graphicFrameLocks noChangeAspect="1"/>
          </p:cNvGraphicFramePr>
          <p:nvPr/>
        </p:nvGraphicFramePr>
        <p:xfrm>
          <a:off x="2882900" y="2209800"/>
          <a:ext cx="3378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Equation" r:id="rId7" imgW="1688760" imgH="228600" progId="Equation.3">
                  <p:embed/>
                </p:oleObj>
              </mc:Choice>
              <mc:Fallback>
                <p:oleObj name="Equation" r:id="rId7" imgW="168876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2209800"/>
                        <a:ext cx="3378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9" name="Equation" r:id="rId3" imgW="3263760" imgH="736560" progId="Equation.3">
                  <p:embed/>
                </p:oleObj>
              </mc:Choice>
              <mc:Fallback>
                <p:oleObj name="Equation" r:id="rId3" imgW="3263760" imgH="73656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48200"/>
                        <a:ext cx="7302500" cy="16478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0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7355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1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1863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2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99695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3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62325"/>
                        <a:ext cx="33020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4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2722563"/>
                        <a:ext cx="35560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5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146843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6" name="Equation" r:id="rId17" imgW="126720" imgH="215640" progId="Equation.3">
                  <p:embed/>
                </p:oleObj>
              </mc:Choice>
              <mc:Fallback>
                <p:oleObj name="Equation" r:id="rId17" imgW="12672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758950"/>
                        <a:ext cx="254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97" name="Equation" r:id="rId19" imgW="825480" imgH="685800" progId="Equation.3">
                  <p:embed/>
                </p:oleObj>
              </mc:Choice>
              <mc:Fallback>
                <p:oleObj name="Equation" r:id="rId19" imgW="825480" imgH="685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2686050"/>
                        <a:ext cx="16510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876800" y="4191000"/>
          <a:ext cx="36512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Equation" r:id="rId3" imgW="1803240" imgH="711000" progId="Equation.3">
                  <p:embed/>
                </p:oleObj>
              </mc:Choice>
              <mc:Fallback>
                <p:oleObj name="Equation" r:id="rId3" imgW="1803240" imgH="711000" progId="Equation.3">
                  <p:embed/>
                  <p:pic>
                    <p:nvPicPr>
                      <p:cNvPr id="0" name="Content Placeholder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91000"/>
                        <a:ext cx="3651250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208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288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tion" r:id="rId7" imgW="177480" imgH="228600" progId="Equation.3">
                  <p:embed/>
                </p:oleObj>
              </mc:Choice>
              <mc:Fallback>
                <p:oleObj name="Equation" r:id="rId7" imgW="177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667000" y="3433763"/>
          <a:ext cx="863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Equation" r:id="rId9" imgW="431640" imgH="228600" progId="Equation.3">
                  <p:embed/>
                </p:oleObj>
              </mc:Choice>
              <mc:Fallback>
                <p:oleObj name="Equation" r:id="rId9" imgW="4316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33763"/>
                        <a:ext cx="863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002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7" name="Equation" r:id="rId11" imgW="164880" imgH="228600" progId="Equation.3">
                  <p:embed/>
                </p:oleObj>
              </mc:Choice>
              <mc:Fallback>
                <p:oleObj name="Equation" r:id="rId11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743200" y="2819400"/>
            <a:ext cx="1524000" cy="609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476500" y="23241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1714500" y="2400300"/>
            <a:ext cx="1143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267200" y="24384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8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4384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581400" y="1752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9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752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447800" y="19383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83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z-axis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3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419600" y="1143000"/>
          <a:ext cx="863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5" name="Equation" r:id="rId7" imgW="431640" imgH="228600" progId="Equation.3">
                  <p:embed/>
                </p:oleObj>
              </mc:Choice>
              <mc:Fallback>
                <p:oleObj name="Equation" r:id="rId7" imgW="4316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143000"/>
                        <a:ext cx="863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759200" y="3962400"/>
            <a:ext cx="1295400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292600" y="3124200"/>
            <a:ext cx="16764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6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588000" y="25146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7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25146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3835400" y="19050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8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19042" y="18288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x-axis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76600" y="450215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6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0215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7" name="Equation" r:id="rId5" imgW="177480" imgH="228600" progId="Equation.3">
                  <p:embed/>
                </p:oleObj>
              </mc:Choice>
              <mc:Fallback>
                <p:oleObj name="Equation" r:id="rId5" imgW="177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164681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3434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8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9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918200" y="2209800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0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209800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>
            <a:off x="3124200" y="3657600"/>
            <a:ext cx="914401" cy="83820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4953000" y="30162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1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0162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114800" y="38862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9800000" flipV="1">
            <a:off x="4144694" y="2971798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4400000" flipV="1">
            <a:off x="2895601" y="2637106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8" name="Object 7"/>
          <p:cNvGraphicFramePr>
            <a:graphicFrameLocks noChangeAspect="1"/>
          </p:cNvGraphicFramePr>
          <p:nvPr/>
        </p:nvGraphicFramePr>
        <p:xfrm>
          <a:off x="3124200" y="1328738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2" name="Equation" r:id="rId15" imgW="152280" imgH="215640" progId="Equation.3">
                  <p:embed/>
                </p:oleObj>
              </mc:Choice>
              <mc:Fallback>
                <p:oleObj name="Equation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28738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y-axis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9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4196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72200" y="3163888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163888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670300" y="4051300"/>
            <a:ext cx="1371600" cy="12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3276600" y="2514600"/>
            <a:ext cx="1016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2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4572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Freeform 25"/>
          <p:cNvSpPr/>
          <p:nvPr/>
        </p:nvSpPr>
        <p:spPr>
          <a:xfrm rot="5400000">
            <a:off x="5177689" y="328051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3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083050"/>
                        <a:ext cx="2540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39624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971800" y="1981200"/>
          <a:ext cx="3048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4" name="Equation" r:id="rId13" imgW="152280" imgH="215640" progId="Equation.3">
                  <p:embed/>
                </p:oleObj>
              </mc:Choice>
              <mc:Fallback>
                <p:oleObj name="Equation" r:id="rId13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3048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Relative Orientation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3924300" y="3771900"/>
            <a:ext cx="1447800" cy="761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032000" y="3165475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3" name="Equation" r:id="rId3" imgW="164880" imgH="228600" progId="Equation.3">
                  <p:embed/>
                </p:oleObj>
              </mc:Choice>
              <mc:Fallback>
                <p:oleObj name="Equation" r:id="rId3" imgW="1648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165475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05400" y="4800600"/>
          <a:ext cx="8890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4" name="Equation" r:id="rId5" imgW="444240" imgH="228600" progId="Equation.3">
                  <p:embed/>
                </p:oleObj>
              </mc:Choice>
              <mc:Fallback>
                <p:oleObj name="Equation" r:id="rId5" imgW="4442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800600"/>
                        <a:ext cx="8890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>
            <a:off x="2438400" y="3429000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143000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667000" y="17526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7526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578100" y="45720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45720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2700000" flipH="1" flipV="1">
            <a:off x="2702050" y="2776409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8100000">
            <a:off x="2700259" y="4084558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6" name="Object 7"/>
          <p:cNvGraphicFramePr>
            <a:graphicFrameLocks noChangeAspect="1"/>
          </p:cNvGraphicFramePr>
          <p:nvPr/>
        </p:nvGraphicFramePr>
        <p:xfrm>
          <a:off x="3733800" y="2438400"/>
          <a:ext cx="508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8" name="Equation" r:id="rId13" imgW="253800" imgH="177480" progId="Equation.3">
                  <p:embed/>
                </p:oleObj>
              </mc:Choice>
              <mc:Fallback>
                <p:oleObj name="Equation" r:id="rId13" imgW="25380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8400"/>
                        <a:ext cx="508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Moving 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perform a rotation in frame {1}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9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0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1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2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3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4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433762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739482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624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5" name="Equation" r:id="rId15" imgW="164880" imgH="215640" progId="Equation.3">
                  <p:embed/>
                </p:oleObj>
              </mc:Choice>
              <mc:Fallback>
                <p:oleObj name="Equation" r:id="rId15" imgW="1648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683000" y="3429000"/>
          <a:ext cx="8636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6" name="Equation" r:id="rId17" imgW="431640" imgH="215640" progId="Equation.3">
                  <p:embed/>
                </p:oleObj>
              </mc:Choice>
              <mc:Fallback>
                <p:oleObj name="Equation" r:id="rId17" imgW="43164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3429000"/>
                        <a:ext cx="8636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>
            <a:off x="4039394" y="4801394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3505200" y="46482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7" name="Equation" r:id="rId19" imgW="152280" imgH="215640" progId="Equation.3">
                  <p:embed/>
                </p:oleObj>
              </mc:Choice>
              <mc:Fallback>
                <p:oleObj name="Equation" r:id="rId19" imgW="1522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482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876800" y="52578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8" name="Equation" r:id="rId20" imgW="164880" imgH="215640" progId="Equation.3">
                  <p:embed/>
                </p:oleObj>
              </mc:Choice>
              <mc:Fallback>
                <p:oleObj name="Equation" r:id="rId20" imgW="16488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40383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38100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334000" y="4376737"/>
          <a:ext cx="3556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9" name="Equation" r:id="rId22" imgW="177480" imgH="215640" progId="Equation.3">
                  <p:embed/>
                </p:oleObj>
              </mc:Choice>
              <mc:Fallback>
                <p:oleObj name="Equation" r:id="rId22" imgW="177480" imgH="215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376737"/>
                        <a:ext cx="3556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0400000">
            <a:off x="4054850" y="406559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6291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39000" y="4724400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630194" y="4786312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527800" y="5368925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0" name="Equation" r:id="rId24" imgW="164880" imgH="215640" progId="Equation.3">
                  <p:embed/>
                </p:oleObj>
              </mc:Choice>
              <mc:Fallback>
                <p:oleObj name="Equation" r:id="rId24" imgW="164880" imgH="215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5368925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950200" y="4376738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1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0200" y="4376738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2" name="Equation" r:id="rId26" imgW="164880" imgH="228600" progId="Equation.3">
                  <p:embed/>
                </p:oleObj>
              </mc:Choice>
              <mc:Fallback>
                <p:oleObj name="Equation" r:id="rId26" imgW="164880" imgH="2286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3763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3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4" name="Equation" r:id="rId28" imgW="177480" imgH="228600" progId="Equation.3">
                  <p:embed/>
                </p:oleObj>
              </mc:Choice>
              <mc:Fallback>
                <p:oleObj name="Equation" r:id="rId28" imgW="177480" imgH="228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553200" y="344328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5" name="Equation" r:id="rId30" imgW="164880" imgH="215640" progId="Equation.3">
                  <p:embed/>
                </p:oleObj>
              </mc:Choice>
              <mc:Fallback>
                <p:oleObj name="Equation" r:id="rId30" imgW="164880" imgH="2156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44328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6" name="Equation" r:id="rId32" imgW="126720" imgH="203040" progId="Equation.3">
                  <p:embed/>
                </p:oleObj>
              </mc:Choice>
              <mc:Fallback>
                <p:oleObj name="Equation" r:id="rId32" imgW="126720" imgH="2030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3733800" y="406717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7" name="Equation" r:id="rId34" imgW="126720" imgH="177480" progId="Equation.3">
                  <p:embed/>
                </p:oleObj>
              </mc:Choice>
              <mc:Fallback>
                <p:oleObj name="Equation" r:id="rId34" imgW="126720" imgH="1774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6717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00500" y="5891212"/>
          <a:ext cx="11430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8" name="Equation" r:id="rId36" imgW="571320" imgH="253800" progId="Equation.3">
                  <p:embed/>
                </p:oleObj>
              </mc:Choice>
              <mc:Fallback>
                <p:oleObj name="Equation" r:id="rId36" imgW="571320" imgH="2538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5891212"/>
                        <a:ext cx="11430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59" name="Equation" r:id="rId38" imgW="596880" imgH="253800" progId="Equation.3">
                  <p:embed/>
                </p:oleObj>
              </mc:Choice>
              <mc:Fallback>
                <p:oleObj name="Equation" r:id="rId38" imgW="596880" imgH="2538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a Fixed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rotate {1} in frame {0}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3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73750"/>
                        <a:ext cx="8636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4" name="Equation" r:id="rId5" imgW="164880" imgH="228600" progId="Equation.3">
                  <p:embed/>
                </p:oleObj>
              </mc:Choice>
              <mc:Fallback>
                <p:oleObj name="Equation" r:id="rId5" imgW="164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5" name="Equation" r:id="rId7" imgW="152280" imgH="215640" progId="Equation.3">
                  <p:embed/>
                </p:oleObj>
              </mc:Choice>
              <mc:Fallback>
                <p:oleObj name="Equation" r:id="rId7" imgW="1522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429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6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7" name="Equation" r:id="rId11" imgW="457200" imgH="228600" progId="Equation.3">
                  <p:embed/>
                </p:oleObj>
              </mc:Choice>
              <mc:Fallback>
                <p:oleObj name="Equation" r:id="rId11" imgW="457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338763"/>
                        <a:ext cx="9144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8" name="Equation" r:id="rId13" imgW="164880" imgH="228600" progId="Equation.3">
                  <p:embed/>
                </p:oleObj>
              </mc:Choice>
              <mc:Fallback>
                <p:oleObj name="Equation" r:id="rId13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433762"/>
                        <a:ext cx="3302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114800" y="5257800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9" name="Equation" r:id="rId15" imgW="152280" imgH="215640" progId="Equation.3">
                  <p:embed/>
                </p:oleObj>
              </mc:Choice>
              <mc:Fallback>
                <p:oleObj name="Equation" r:id="rId15" imgW="152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257800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114800" y="3540125"/>
          <a:ext cx="304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0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40125"/>
                        <a:ext cx="3048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953000" y="5338763"/>
          <a:ext cx="3556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1" name="Equation" r:id="rId19" imgW="177480" imgH="228600" progId="Equation.3">
                  <p:embed/>
                </p:oleObj>
              </mc:Choice>
              <mc:Fallback>
                <p:oleObj name="Equation" r:id="rId19" imgW="17748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338763"/>
                        <a:ext cx="3556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219700" y="4038600"/>
          <a:ext cx="330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2" name="Equation" r:id="rId21" imgW="164880" imgH="215640" progId="Equation.3">
                  <p:embed/>
                </p:oleObj>
              </mc:Choice>
              <mc:Fallback>
                <p:oleObj name="Equation" r:id="rId21" imgW="16488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038600"/>
                        <a:ext cx="3302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Freeform 46"/>
          <p:cNvSpPr/>
          <p:nvPr/>
        </p:nvSpPr>
        <p:spPr>
          <a:xfrm rot="21600000">
            <a:off x="4343400" y="311792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705318" y="4191282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2390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775053" y="4946253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705600" y="5257800"/>
          <a:ext cx="3302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3" name="Equation" r:id="rId23" imgW="164880" imgH="215640" progId="Equation.3">
                  <p:embed/>
                </p:oleObj>
              </mc:Choice>
              <mc:Fallback>
                <p:oleObj name="Equation" r:id="rId23" imgW="16488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257800"/>
                        <a:ext cx="3302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848600" y="4038600"/>
          <a:ext cx="3556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Equation" r:id="rId25" imgW="177480" imgH="215640" progId="Equation.3">
                  <p:embed/>
                </p:oleObj>
              </mc:Choice>
              <mc:Fallback>
                <p:oleObj name="Equation" r:id="rId25" imgW="177480" imgH="215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4038600"/>
                        <a:ext cx="3556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27" imgW="164880" imgH="228600" progId="Equation.3">
                  <p:embed/>
                </p:oleObj>
              </mc:Choice>
              <mc:Fallback>
                <p:oleObj name="Equation" r:id="rId27" imgW="16488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433763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6" name="Equation" r:id="rId28" imgW="164880" imgH="228600" progId="Equation.3">
                  <p:embed/>
                </p:oleObj>
              </mc:Choice>
              <mc:Fallback>
                <p:oleObj name="Equation" r:id="rId28" imgW="164880" imgH="2286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7" name="Equation" r:id="rId29" imgW="177480" imgH="228600" progId="Equation.3">
                  <p:embed/>
                </p:oleObj>
              </mc:Choice>
              <mc:Fallback>
                <p:oleObj name="Equation" r:id="rId29" imgW="17748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334000"/>
                        <a:ext cx="3556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705600" y="3538538"/>
          <a:ext cx="3302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8" name="Equation" r:id="rId31" imgW="164880" imgH="215640" progId="Equation.3">
                  <p:embed/>
                </p:oleObj>
              </mc:Choice>
              <mc:Fallback>
                <p:oleObj name="Equation" r:id="rId31" imgW="16488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538538"/>
                        <a:ext cx="3302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9" name="Equation" r:id="rId33" imgW="126720" imgH="203040" progId="Equation.3">
                  <p:embed/>
                </p:oleObj>
              </mc:Choice>
              <mc:Fallback>
                <p:oleObj name="Equation" r:id="rId33" imgW="126720" imgH="203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254000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4013200" y="2943225"/>
          <a:ext cx="254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0" name="Equation" r:id="rId35" imgW="126720" imgH="177480" progId="Equation.3">
                  <p:embed/>
                </p:oleObj>
              </mc:Choice>
              <mc:Fallback>
                <p:oleObj name="Equation" r:id="rId35" imgW="126720" imgH="1774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2943225"/>
                        <a:ext cx="2540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51300" y="5905500"/>
          <a:ext cx="10414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1" name="Equation" r:id="rId37" imgW="520560" imgH="241200" progId="Equation.3">
                  <p:embed/>
                </p:oleObj>
              </mc:Choice>
              <mc:Fallback>
                <p:oleObj name="Equation" r:id="rId37" imgW="520560" imgH="2412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5905500"/>
                        <a:ext cx="104140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2" name="Equation" r:id="rId39" imgW="596880" imgH="253800" progId="Equation.3">
                  <p:embed/>
                </p:oleObj>
              </mc:Choice>
              <mc:Fallback>
                <p:oleObj name="Equation" r:id="rId39" imgW="596880" imgH="2538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891212"/>
                        <a:ext cx="1193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41834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39" name="Object 4"/>
          <p:cNvGraphicFramePr>
            <a:graphicFrameLocks noChangeAspect="1"/>
          </p:cNvGraphicFramePr>
          <p:nvPr/>
        </p:nvGraphicFramePr>
        <p:xfrm>
          <a:off x="4648200" y="3429000"/>
          <a:ext cx="330200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3" name="Equation" r:id="rId41" imgW="164880" imgH="228600" progId="Equation.3">
                  <p:embed/>
                </p:oleObj>
              </mc:Choice>
              <mc:Fallback>
                <p:oleObj name="Equation" r:id="rId41" imgW="164880" imgH="2286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429000"/>
                        <a:ext cx="330200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7338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184253" y="4959747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4114518" y="4191283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40" name="Object 3"/>
          <p:cNvGraphicFramePr>
            <a:graphicFrameLocks noChangeAspect="1"/>
          </p:cNvGraphicFramePr>
          <p:nvPr/>
        </p:nvGraphicFramePr>
        <p:xfrm>
          <a:off x="3429000" y="4267200"/>
          <a:ext cx="330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84" name="Equation" r:id="rId42" imgW="164880" imgH="228600" progId="Equation.3">
                  <p:embed/>
                </p:oleObj>
              </mc:Choice>
              <mc:Fallback>
                <p:oleObj name="Equation" r:id="rId42" imgW="164880" imgH="22860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330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rot="5400000" flipH="1" flipV="1">
            <a:off x="4183460" y="3436540"/>
            <a:ext cx="929482" cy="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482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840</TotalTime>
  <Words>238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Day 03</vt:lpstr>
      <vt:lpstr>Properties of Rotation Matrices</vt:lpstr>
      <vt:lpstr>Rotations in 3D</vt:lpstr>
      <vt:lpstr>Rotation About z-axis</vt:lpstr>
      <vt:lpstr>Rotation About x-axis</vt:lpstr>
      <vt:lpstr>Rotation About y-axis</vt:lpstr>
      <vt:lpstr>Relative Orientation Example</vt:lpstr>
      <vt:lpstr>Successive Rotations in Moving Frames</vt:lpstr>
      <vt:lpstr>Successive Rotations in a Fixed Frame</vt:lpstr>
      <vt:lpstr>Composition of Rotations</vt:lpstr>
      <vt:lpstr>Rotation About a Unit Axis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14</cp:revision>
  <dcterms:created xsi:type="dcterms:W3CDTF">2011-01-07T01:27:12Z</dcterms:created>
  <dcterms:modified xsi:type="dcterms:W3CDTF">2017-01-08T04:11:54Z</dcterms:modified>
</cp:coreProperties>
</file>